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9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05" r:id="rId3"/>
    <p:sldId id="257" r:id="rId4"/>
    <p:sldId id="364" r:id="rId5"/>
    <p:sldId id="258" r:id="rId6"/>
    <p:sldId id="283" r:id="rId7"/>
    <p:sldId id="402" r:id="rId8"/>
    <p:sldId id="403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04" r:id="rId17"/>
    <p:sldId id="260" r:id="rId18"/>
    <p:sldId id="292" r:id="rId19"/>
    <p:sldId id="316" r:id="rId20"/>
    <p:sldId id="322" r:id="rId21"/>
    <p:sldId id="335" r:id="rId22"/>
    <p:sldId id="362" r:id="rId23"/>
    <p:sldId id="385" r:id="rId24"/>
    <p:sldId id="395" r:id="rId25"/>
    <p:sldId id="398" r:id="rId26"/>
  </p:sldIdLst>
  <p:sldSz cx="12192000" cy="6858000"/>
  <p:notesSz cx="6858000" cy="9144000"/>
  <p:embeddedFontLst>
    <p:embeddedFont>
      <p:font typeface="Avenir" panose="02000503020000020003" pitchFamily="2" charset="0"/>
      <p:regular r:id="rId29"/>
      <p:italic r:id="rId30"/>
    </p:embeddedFont>
    <p:embeddedFont>
      <p:font typeface="Libre Franklin" pitchFamily="2" charset="77"/>
      <p:regular r:id="rId31"/>
      <p:bold r:id="rId32"/>
      <p:italic r:id="rId33"/>
      <p:boldItalic r:id="rId34"/>
    </p:embeddedFont>
    <p:embeddedFont>
      <p:font typeface="Libre Franklin Medium" panose="020F0502020204030204" pitchFamily="34" charset="0"/>
      <p:regular r:id="rId35"/>
      <p:bold r:id="rId36"/>
      <p:italic r:id="rId37"/>
      <p:boldItalic r:id="rId38"/>
    </p:embeddedFont>
    <p:embeddedFont>
      <p:font typeface="Open Sans" panose="020B0606030504020204" pitchFamily="34" charset="0"/>
      <p:regular r:id="rId39"/>
      <p:bold r:id="rId40"/>
      <p:italic r:id="rId41"/>
      <p:boldItalic r:id="rId42"/>
    </p:embeddedFont>
    <p:embeddedFont>
      <p:font typeface="Open Sans SemiBold" panose="020B0606030504020204" pitchFamily="34" charset="0"/>
      <p:regular r:id="rId43"/>
      <p:bold r:id="rId44"/>
      <p:italic r:id="rId45"/>
      <p:boldItalic r:id="rId46"/>
    </p:embeddedFont>
    <p:embeddedFont>
      <p:font typeface="Open Sans SemiBold" panose="020B060603050402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52">
          <p15:clr>
            <a:srgbClr val="A4A3A4"/>
          </p15:clr>
        </p15:guide>
        <p15:guide id="2" pos="4567">
          <p15:clr>
            <a:srgbClr val="A4A3A4"/>
          </p15:clr>
        </p15:guide>
        <p15:guide id="3" orient="horz" pos="969">
          <p15:clr>
            <a:srgbClr val="747775"/>
          </p15:clr>
        </p15:guide>
        <p15:guide id="4" orient="horz" pos="864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3C6D02-03F9-4D8A-9C6E-3C823938D640}">
  <a:tblStyle styleId="{FF3C6D02-03F9-4D8A-9C6E-3C823938D6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F048D-8A96-47E0-98FE-89B37D3E96F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0"/>
    <p:restoredTop sz="96327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>
        <p:guide orient="horz" pos="2052"/>
        <p:guide pos="4567"/>
        <p:guide orient="horz" pos="969"/>
        <p:guide orient="horz" pos="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0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391E2D-B98C-CB59-62E9-677F7A0688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41702B-79D5-EE43-C2BD-D28649646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70F66-EC84-E043-A2F4-92EA1CCBD12A}" type="datetimeFigureOut">
              <a:rPr lang="en-US" smtClean="0"/>
              <a:t>9/13/24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25440-BA4E-F6DC-12C1-0B3DF1FA31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9A52F-31FD-230E-C125-A6EFCFBAD7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562BF-735D-E142-8EE8-50B4B0C9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49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" name="Google Shape;2437;g2e9fcbfa39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8" name="Google Shape;2438;g2e9fcbfa398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g2e9fcbfa398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" name="Google Shape;3389;g2eaefd3186f_0_383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g2eaefd3186f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" name="Google Shape;3691;g2eaefd3186f_0_344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2" name="Google Shape;3692;g2eaefd3186f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g2eaefd3186f_0_357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1" name="Google Shape;3981;g2eaefd3186f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" name="Google Shape;4085;g2783554ecbc_6_248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6" name="Google Shape;4086;g2783554ecbc_6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Google Shape;4114;g2eaefd3186f_0_370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5" name="Google Shape;4115;g2eaefd3186f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2eaefd318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2eaefd3186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9" name="Google Shape;2449;g2eaefd3186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5" name="Google Shape;3715;g276d11ca239_1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6" name="Google Shape;3716;g276d11ca239_1_3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7" name="Google Shape;3717;g276d11ca239_1_3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g2e9fcbfa39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7" name="Google Shape;2457;g2e9fcbfa39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g2e9fcbfa398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Google Shape;2766;g2eaefd3186f_0_279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7" name="Google Shape;2767;g2eaefd3186f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" name="Google Shape;2471;g2eaefd3186f_0_266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g2eaefd3186f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" name="Google Shape;2950;g2eaefd3186f_0_292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g2eaefd3186f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0" name="Google Shape;3200;g2eaefd3186f_0_305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1" name="Google Shape;3201;g2eaefd3186f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2" name="Google Shape;3262;g2783554ecbc_6_124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3" name="Google Shape;3263;g2783554ecbc_6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option 1 ">
  <p:cSld name="Cover option 1 ">
    <p:bg>
      <p:bgPr>
        <a:gradFill>
          <a:gsLst>
            <a:gs pos="0">
              <a:srgbClr val="F2F2F2"/>
            </a:gs>
            <a:gs pos="39000">
              <a:schemeClr val="lt1"/>
            </a:gs>
            <a:gs pos="100000">
              <a:schemeClr val="lt1"/>
            </a:gs>
          </a:gsLst>
          <a:lin ang="660013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6194213"/>
            <a:ext cx="2614507" cy="6637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8" name="Google Shape;18;p2" descr="A person wearing glasses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459" y="616325"/>
            <a:ext cx="2535089" cy="51670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942024" y="5366332"/>
            <a:ext cx="3344966" cy="54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29557"/>
              </a:buClr>
              <a:buSzPts val="1500"/>
              <a:buNone/>
              <a:defRPr sz="1500" b="0" i="0">
                <a:solidFill>
                  <a:srgbClr val="62955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2"/>
          </p:nvPr>
        </p:nvSpPr>
        <p:spPr>
          <a:xfrm>
            <a:off x="910459" y="4253704"/>
            <a:ext cx="4244975" cy="1035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Title Slide">
  <p:cSld name="6_Title Slid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/>
          <p:nvPr/>
        </p:nvSpPr>
        <p:spPr>
          <a:xfrm>
            <a:off x="653875" y="997275"/>
            <a:ext cx="3513600" cy="524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653875" y="997279"/>
            <a:ext cx="3513600" cy="1419600"/>
          </a:xfrm>
          <a:prstGeom prst="rect">
            <a:avLst/>
          </a:prstGeom>
          <a:solidFill>
            <a:srgbClr val="2841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2" name="Google Shape;112;p14"/>
          <p:cNvSpPr txBox="1">
            <a:spLocks noGrp="1"/>
          </p:cNvSpPr>
          <p:nvPr>
            <p:ph type="ctrTitle"/>
          </p:nvPr>
        </p:nvSpPr>
        <p:spPr>
          <a:xfrm>
            <a:off x="818748" y="3572679"/>
            <a:ext cx="3149570" cy="636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175"/>
              </a:buClr>
              <a:buSzPts val="1800"/>
              <a:buFont typeface="Libre Franklin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1"/>
          </p:nvPr>
        </p:nvSpPr>
        <p:spPr>
          <a:xfrm>
            <a:off x="653887" y="504485"/>
            <a:ext cx="5706137" cy="39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29557"/>
              </a:buClr>
              <a:buSzPts val="1500"/>
              <a:buNone/>
              <a:defRPr sz="1500">
                <a:solidFill>
                  <a:srgbClr val="629557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4332300" y="997275"/>
            <a:ext cx="3513600" cy="524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4332300" y="997279"/>
            <a:ext cx="3513600" cy="1419600"/>
          </a:xfrm>
          <a:prstGeom prst="rect">
            <a:avLst/>
          </a:prstGeom>
          <a:solidFill>
            <a:srgbClr val="2841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8010725" y="997275"/>
            <a:ext cx="3513600" cy="5246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8010725" y="997279"/>
            <a:ext cx="3513600" cy="1419600"/>
          </a:xfrm>
          <a:prstGeom prst="rect">
            <a:avLst/>
          </a:prstGeom>
          <a:solidFill>
            <a:srgbClr val="2841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9" name="Google Shape;119;p14"/>
          <p:cNvSpPr>
            <a:spLocks noGrp="1"/>
          </p:cNvSpPr>
          <p:nvPr>
            <p:ph type="pic" idx="2"/>
          </p:nvPr>
        </p:nvSpPr>
        <p:spPr>
          <a:xfrm>
            <a:off x="3402150" y="1130505"/>
            <a:ext cx="601679" cy="616317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4"/>
          <p:cNvSpPr>
            <a:spLocks noGrp="1"/>
          </p:cNvSpPr>
          <p:nvPr>
            <p:ph type="pic" idx="3"/>
          </p:nvPr>
        </p:nvSpPr>
        <p:spPr>
          <a:xfrm>
            <a:off x="7045052" y="1130505"/>
            <a:ext cx="601679" cy="616317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14"/>
          <p:cNvSpPr>
            <a:spLocks noGrp="1"/>
          </p:cNvSpPr>
          <p:nvPr>
            <p:ph type="pic" idx="4"/>
          </p:nvPr>
        </p:nvSpPr>
        <p:spPr>
          <a:xfrm>
            <a:off x="10723465" y="1150823"/>
            <a:ext cx="601679" cy="616317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14"/>
          <p:cNvSpPr txBox="1">
            <a:spLocks noGrp="1"/>
          </p:cNvSpPr>
          <p:nvPr>
            <p:ph type="body" idx="5"/>
          </p:nvPr>
        </p:nvSpPr>
        <p:spPr>
          <a:xfrm>
            <a:off x="4497388" y="3584575"/>
            <a:ext cx="3149600" cy="624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4175"/>
              </a:buClr>
              <a:buSzPts val="1800"/>
              <a:buNone/>
              <a:defRPr sz="1800" b="1">
                <a:solidFill>
                  <a:srgbClr val="28417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body" idx="6"/>
          </p:nvPr>
        </p:nvSpPr>
        <p:spPr>
          <a:xfrm>
            <a:off x="8165498" y="3584575"/>
            <a:ext cx="3149600" cy="624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4175"/>
              </a:buClr>
              <a:buSzPts val="1800"/>
              <a:buNone/>
              <a:defRPr sz="1800" b="1">
                <a:solidFill>
                  <a:srgbClr val="28417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body" idx="7"/>
          </p:nvPr>
        </p:nvSpPr>
        <p:spPr>
          <a:xfrm>
            <a:off x="4497388" y="4283296"/>
            <a:ext cx="3149600" cy="170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  <a:defRPr sz="15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body" idx="8"/>
          </p:nvPr>
        </p:nvSpPr>
        <p:spPr>
          <a:xfrm>
            <a:off x="808257" y="4283296"/>
            <a:ext cx="3149600" cy="170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  <a:defRPr sz="15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9"/>
          </p:nvPr>
        </p:nvSpPr>
        <p:spPr>
          <a:xfrm>
            <a:off x="8154988" y="4283296"/>
            <a:ext cx="3149600" cy="170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  <a:defRPr sz="15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body" idx="13"/>
          </p:nvPr>
        </p:nvSpPr>
        <p:spPr>
          <a:xfrm>
            <a:off x="819150" y="1901825"/>
            <a:ext cx="3149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body" idx="14"/>
          </p:nvPr>
        </p:nvSpPr>
        <p:spPr>
          <a:xfrm>
            <a:off x="4497771" y="1901825"/>
            <a:ext cx="3149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body" idx="15"/>
          </p:nvPr>
        </p:nvSpPr>
        <p:spPr>
          <a:xfrm>
            <a:off x="8165881" y="1901825"/>
            <a:ext cx="3149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941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2" name="Google Shape;132;p15"/>
          <p:cNvSpPr/>
          <p:nvPr/>
        </p:nvSpPr>
        <p:spPr>
          <a:xfrm>
            <a:off x="112929" y="6358071"/>
            <a:ext cx="528006" cy="499929"/>
          </a:xfrm>
          <a:prstGeom prst="rect">
            <a:avLst/>
          </a:prstGeom>
          <a:solidFill>
            <a:srgbClr val="6294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172994" y="6530031"/>
            <a:ext cx="395417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34" name="Google Shape;134;p15" descr="A picture containing drawing,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875" y="6459376"/>
            <a:ext cx="1555737" cy="30790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/>
          <p:nvPr/>
        </p:nvSpPr>
        <p:spPr>
          <a:xfrm>
            <a:off x="640935" y="0"/>
            <a:ext cx="1174173" cy="2616982"/>
          </a:xfrm>
          <a:prstGeom prst="rect">
            <a:avLst/>
          </a:prstGeom>
          <a:solidFill>
            <a:srgbClr val="6295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6" name="Google Shape;136;p15"/>
          <p:cNvSpPr txBox="1">
            <a:spLocks noGrp="1"/>
          </p:cNvSpPr>
          <p:nvPr>
            <p:ph type="title"/>
          </p:nvPr>
        </p:nvSpPr>
        <p:spPr>
          <a:xfrm>
            <a:off x="6504168" y="365125"/>
            <a:ext cx="48496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1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body" idx="1"/>
          </p:nvPr>
        </p:nvSpPr>
        <p:spPr>
          <a:xfrm>
            <a:off x="6504168" y="1825625"/>
            <a:ext cx="484963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>
            <a:spLocks noGrp="1"/>
          </p:cNvSpPr>
          <p:nvPr>
            <p:ph type="pic" idx="2"/>
          </p:nvPr>
        </p:nvSpPr>
        <p:spPr>
          <a:xfrm>
            <a:off x="845282" y="1690688"/>
            <a:ext cx="782607" cy="7804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6295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2" name="Google Shape;142;p16"/>
          <p:cNvSpPr/>
          <p:nvPr/>
        </p:nvSpPr>
        <p:spPr>
          <a:xfrm>
            <a:off x="112929" y="6358071"/>
            <a:ext cx="528006" cy="499929"/>
          </a:xfrm>
          <a:prstGeom prst="rect">
            <a:avLst/>
          </a:prstGeom>
          <a:solidFill>
            <a:srgbClr val="2841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172994" y="6530031"/>
            <a:ext cx="395417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44" name="Google Shape;144;p16" descr="A picture containing drawing,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875" y="6459376"/>
            <a:ext cx="1555737" cy="30790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/>
          <p:nvPr/>
        </p:nvSpPr>
        <p:spPr>
          <a:xfrm>
            <a:off x="640935" y="0"/>
            <a:ext cx="1174173" cy="2616982"/>
          </a:xfrm>
          <a:prstGeom prst="rect">
            <a:avLst/>
          </a:prstGeom>
          <a:solidFill>
            <a:srgbClr val="6295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6" name="Google Shape;146;p16"/>
          <p:cNvSpPr/>
          <p:nvPr/>
        </p:nvSpPr>
        <p:spPr>
          <a:xfrm>
            <a:off x="640935" y="0"/>
            <a:ext cx="1174173" cy="2616982"/>
          </a:xfrm>
          <a:prstGeom prst="rect">
            <a:avLst/>
          </a:prstGeom>
          <a:solidFill>
            <a:srgbClr val="2841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6504168" y="365125"/>
            <a:ext cx="48496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1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6504168" y="1825625"/>
            <a:ext cx="484963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6"/>
          <p:cNvSpPr>
            <a:spLocks noGrp="1"/>
          </p:cNvSpPr>
          <p:nvPr>
            <p:ph type="pic" idx="2"/>
          </p:nvPr>
        </p:nvSpPr>
        <p:spPr>
          <a:xfrm>
            <a:off x="836717" y="1690688"/>
            <a:ext cx="782607" cy="7804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/>
          <p:nvPr/>
        </p:nvSpPr>
        <p:spPr>
          <a:xfrm>
            <a:off x="0" y="0"/>
            <a:ext cx="6096000" cy="3565356"/>
          </a:xfrm>
          <a:prstGeom prst="rect">
            <a:avLst/>
          </a:prstGeom>
          <a:solidFill>
            <a:srgbClr val="2941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640935" y="0"/>
            <a:ext cx="1174173" cy="2616982"/>
          </a:xfrm>
          <a:prstGeom prst="rect">
            <a:avLst/>
          </a:prstGeom>
          <a:solidFill>
            <a:srgbClr val="6295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4" name="Google Shape;154;p17"/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>
            <a:spLocks noGrp="1"/>
          </p:cNvSpPr>
          <p:nvPr>
            <p:ph type="pic" idx="2"/>
          </p:nvPr>
        </p:nvSpPr>
        <p:spPr>
          <a:xfrm>
            <a:off x="845282" y="1690688"/>
            <a:ext cx="782607" cy="780464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17"/>
          <p:cNvSpPr>
            <a:spLocks noGrp="1"/>
          </p:cNvSpPr>
          <p:nvPr>
            <p:ph type="pic" idx="3"/>
          </p:nvPr>
        </p:nvSpPr>
        <p:spPr>
          <a:xfrm>
            <a:off x="0" y="3565356"/>
            <a:ext cx="6096000" cy="3292644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6504168" y="645709"/>
            <a:ext cx="4849632" cy="162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1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6504168" y="2506662"/>
            <a:ext cx="4849632" cy="311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option 2">
  <p:cSld name="Cover option 2">
    <p:bg>
      <p:bgPr>
        <a:gradFill>
          <a:gsLst>
            <a:gs pos="0">
              <a:srgbClr val="F2F2F2"/>
            </a:gs>
            <a:gs pos="39000">
              <a:schemeClr val="lt1"/>
            </a:gs>
            <a:gs pos="100000">
              <a:schemeClr val="lt1"/>
            </a:gs>
          </a:gsLst>
          <a:lin ang="6600130" scaled="0"/>
        </a:gra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/>
          <p:nvPr/>
        </p:nvSpPr>
        <p:spPr>
          <a:xfrm>
            <a:off x="0" y="6194213"/>
            <a:ext cx="2614507" cy="6637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61" name="Google Shape;16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459" y="616325"/>
            <a:ext cx="2535089" cy="51670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 txBox="1">
            <a:spLocks noGrp="1"/>
          </p:cNvSpPr>
          <p:nvPr>
            <p:ph type="subTitle" idx="1"/>
          </p:nvPr>
        </p:nvSpPr>
        <p:spPr>
          <a:xfrm>
            <a:off x="942024" y="5366332"/>
            <a:ext cx="3344966" cy="54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29557"/>
              </a:buClr>
              <a:buSzPts val="1500"/>
              <a:buNone/>
              <a:defRPr sz="1500" b="0" i="0">
                <a:solidFill>
                  <a:srgbClr val="62955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body" idx="2"/>
          </p:nvPr>
        </p:nvSpPr>
        <p:spPr>
          <a:xfrm>
            <a:off x="910459" y="4253704"/>
            <a:ext cx="4244975" cy="1035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option 3 ">
  <p:cSld name="Cover option 3 ">
    <p:bg>
      <p:bgPr>
        <a:gradFill>
          <a:gsLst>
            <a:gs pos="0">
              <a:srgbClr val="F2F2F2"/>
            </a:gs>
            <a:gs pos="39000">
              <a:schemeClr val="lt1"/>
            </a:gs>
            <a:gs pos="100000">
              <a:schemeClr val="lt1"/>
            </a:gs>
          </a:gsLst>
          <a:lin ang="6600130" scaled="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9" descr="A group of people smiling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534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459" y="616325"/>
            <a:ext cx="2535089" cy="51670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>
            <a:spLocks noGrp="1"/>
          </p:cNvSpPr>
          <p:nvPr>
            <p:ph type="subTitle" idx="1"/>
          </p:nvPr>
        </p:nvSpPr>
        <p:spPr>
          <a:xfrm>
            <a:off x="942024" y="5366332"/>
            <a:ext cx="3344966" cy="54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29557"/>
              </a:buClr>
              <a:buSzPts val="1500"/>
              <a:buNone/>
              <a:defRPr sz="1500" b="0" i="0">
                <a:solidFill>
                  <a:srgbClr val="62955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body" idx="2"/>
          </p:nvPr>
        </p:nvSpPr>
        <p:spPr>
          <a:xfrm>
            <a:off x="910459" y="4253704"/>
            <a:ext cx="4244975" cy="1035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10 Items">
  <p:cSld name="Agenda - 10 Item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/>
          <p:nvPr/>
        </p:nvSpPr>
        <p:spPr>
          <a:xfrm>
            <a:off x="490024" y="4122136"/>
            <a:ext cx="269926" cy="336256"/>
          </a:xfrm>
          <a:custGeom>
            <a:avLst/>
            <a:gdLst/>
            <a:ahLst/>
            <a:cxnLst/>
            <a:rect l="l" t="t" r="r" b="b"/>
            <a:pathLst>
              <a:path w="269926" h="336256" extrusionOk="0">
                <a:moveTo>
                  <a:pt x="0" y="138106"/>
                </a:moveTo>
                <a:lnTo>
                  <a:pt x="269736" y="0"/>
                </a:lnTo>
                <a:cubicBezTo>
                  <a:pt x="270844" y="138463"/>
                  <a:pt x="266811" y="251206"/>
                  <a:pt x="265306" y="336256"/>
                </a:cubicBezTo>
                <a:lnTo>
                  <a:pt x="0" y="138106"/>
                </a:ln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2" name="Google Shape;172;p20"/>
          <p:cNvSpPr/>
          <p:nvPr/>
        </p:nvSpPr>
        <p:spPr>
          <a:xfrm rot="10800000">
            <a:off x="11351405" y="3031919"/>
            <a:ext cx="233725" cy="239107"/>
          </a:xfrm>
          <a:custGeom>
            <a:avLst/>
            <a:gdLst/>
            <a:ahLst/>
            <a:cxnLst/>
            <a:rect l="l" t="t" r="r" b="b"/>
            <a:pathLst>
              <a:path w="233725" h="239107" extrusionOk="0">
                <a:moveTo>
                  <a:pt x="0" y="128430"/>
                </a:moveTo>
                <a:lnTo>
                  <a:pt x="233725" y="0"/>
                </a:lnTo>
                <a:cubicBezTo>
                  <a:pt x="232220" y="85050"/>
                  <a:pt x="230714" y="154057"/>
                  <a:pt x="229209" y="239107"/>
                </a:cubicBezTo>
                <a:lnTo>
                  <a:pt x="0" y="128430"/>
                </a:ln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0" y="1879333"/>
            <a:ext cx="11585542" cy="12642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74" name="Google Shape;174;p20"/>
          <p:cNvGrpSpPr/>
          <p:nvPr/>
        </p:nvGrpSpPr>
        <p:grpSpPr>
          <a:xfrm>
            <a:off x="838196" y="1509628"/>
            <a:ext cx="1989954" cy="2240572"/>
            <a:chOff x="838196" y="2301931"/>
            <a:chExt cx="1989954" cy="2240572"/>
          </a:xfrm>
        </p:grpSpPr>
        <p:sp>
          <p:nvSpPr>
            <p:cNvPr id="175" name="Google Shape;175;p20"/>
            <p:cNvSpPr/>
            <p:nvPr/>
          </p:nvSpPr>
          <p:spPr>
            <a:xfrm>
              <a:off x="838199" y="2301931"/>
              <a:ext cx="1820129" cy="1633965"/>
            </a:xfrm>
            <a:prstGeom prst="rect">
              <a:avLst/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6" name="Google Shape;176;p20"/>
            <p:cNvSpPr/>
            <p:nvPr/>
          </p:nvSpPr>
          <p:spPr>
            <a:xfrm rot="5400000" flipH="1">
              <a:off x="2563454" y="2406940"/>
              <a:ext cx="353803" cy="175588"/>
            </a:xfrm>
            <a:prstGeom prst="rtTriangle">
              <a:avLst/>
            </a:prstGeom>
            <a:solidFill>
              <a:srgbClr val="132649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 rot="10800000">
              <a:off x="838196" y="3932432"/>
              <a:ext cx="1820127" cy="610071"/>
            </a:xfrm>
            <a:prstGeom prst="triangle">
              <a:avLst>
                <a:gd name="adj" fmla="val 50000"/>
              </a:avLst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78" name="Google Shape;178;p20"/>
          <p:cNvSpPr/>
          <p:nvPr/>
        </p:nvSpPr>
        <p:spPr>
          <a:xfrm>
            <a:off x="1367713" y="1594898"/>
            <a:ext cx="7553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4F7FBD"/>
                </a:solidFill>
                <a:latin typeface="Avenir"/>
                <a:ea typeface="Avenir"/>
                <a:cs typeface="Avenir"/>
                <a:sym typeface="Avenir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20"/>
          <p:cNvGrpSpPr/>
          <p:nvPr/>
        </p:nvGrpSpPr>
        <p:grpSpPr>
          <a:xfrm>
            <a:off x="2946424" y="1509628"/>
            <a:ext cx="1989954" cy="2240572"/>
            <a:chOff x="838196" y="2301931"/>
            <a:chExt cx="1989954" cy="2240572"/>
          </a:xfrm>
        </p:grpSpPr>
        <p:sp>
          <p:nvSpPr>
            <p:cNvPr id="180" name="Google Shape;180;p20"/>
            <p:cNvSpPr/>
            <p:nvPr/>
          </p:nvSpPr>
          <p:spPr>
            <a:xfrm>
              <a:off x="838199" y="2301931"/>
              <a:ext cx="1820129" cy="1633965"/>
            </a:xfrm>
            <a:prstGeom prst="rect">
              <a:avLst/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1" name="Google Shape;181;p20"/>
            <p:cNvSpPr/>
            <p:nvPr/>
          </p:nvSpPr>
          <p:spPr>
            <a:xfrm rot="5400000" flipH="1">
              <a:off x="2563454" y="2406940"/>
              <a:ext cx="353803" cy="175588"/>
            </a:xfrm>
            <a:prstGeom prst="rtTriangle">
              <a:avLst/>
            </a:prstGeom>
            <a:solidFill>
              <a:srgbClr val="132649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 rot="10800000">
              <a:off x="838196" y="3932432"/>
              <a:ext cx="1820127" cy="610071"/>
            </a:xfrm>
            <a:prstGeom prst="triangle">
              <a:avLst>
                <a:gd name="adj" fmla="val 50000"/>
              </a:avLst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83" name="Google Shape;183;p20"/>
          <p:cNvSpPr/>
          <p:nvPr/>
        </p:nvSpPr>
        <p:spPr>
          <a:xfrm>
            <a:off x="3467989" y="1594898"/>
            <a:ext cx="7553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4F7FBD"/>
                </a:solidFill>
                <a:latin typeface="Avenir"/>
                <a:ea typeface="Avenir"/>
                <a:cs typeface="Avenir"/>
                <a:sym typeface="Avenir"/>
              </a:rPr>
              <a:t>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" name="Google Shape;184;p20"/>
          <p:cNvGrpSpPr/>
          <p:nvPr/>
        </p:nvGrpSpPr>
        <p:grpSpPr>
          <a:xfrm>
            <a:off x="5081605" y="1509628"/>
            <a:ext cx="1989954" cy="2240572"/>
            <a:chOff x="838196" y="2301931"/>
            <a:chExt cx="1989954" cy="2240572"/>
          </a:xfrm>
        </p:grpSpPr>
        <p:sp>
          <p:nvSpPr>
            <p:cNvPr id="185" name="Google Shape;185;p20"/>
            <p:cNvSpPr/>
            <p:nvPr/>
          </p:nvSpPr>
          <p:spPr>
            <a:xfrm>
              <a:off x="838199" y="2301931"/>
              <a:ext cx="1820129" cy="1633965"/>
            </a:xfrm>
            <a:prstGeom prst="rect">
              <a:avLst/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6" name="Google Shape;186;p20"/>
            <p:cNvSpPr/>
            <p:nvPr/>
          </p:nvSpPr>
          <p:spPr>
            <a:xfrm rot="5400000" flipH="1">
              <a:off x="2563454" y="2406940"/>
              <a:ext cx="353803" cy="175588"/>
            </a:xfrm>
            <a:prstGeom prst="rtTriangle">
              <a:avLst/>
            </a:prstGeom>
            <a:solidFill>
              <a:srgbClr val="132649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7" name="Google Shape;187;p20"/>
            <p:cNvSpPr/>
            <p:nvPr/>
          </p:nvSpPr>
          <p:spPr>
            <a:xfrm rot="10800000">
              <a:off x="838196" y="3932432"/>
              <a:ext cx="1820127" cy="610071"/>
            </a:xfrm>
            <a:prstGeom prst="triangle">
              <a:avLst>
                <a:gd name="adj" fmla="val 50000"/>
              </a:avLst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88" name="Google Shape;188;p20"/>
          <p:cNvSpPr/>
          <p:nvPr/>
        </p:nvSpPr>
        <p:spPr>
          <a:xfrm>
            <a:off x="5603170" y="1594898"/>
            <a:ext cx="7553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4F7FBD"/>
                </a:solidFill>
                <a:latin typeface="Avenir"/>
                <a:ea typeface="Avenir"/>
                <a:cs typeface="Avenir"/>
                <a:sym typeface="Avenir"/>
              </a:rPr>
              <a:t>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" name="Google Shape;189;p20"/>
          <p:cNvGrpSpPr/>
          <p:nvPr/>
        </p:nvGrpSpPr>
        <p:grpSpPr>
          <a:xfrm>
            <a:off x="7242708" y="1516411"/>
            <a:ext cx="1989954" cy="2240572"/>
            <a:chOff x="838196" y="2301931"/>
            <a:chExt cx="1989954" cy="2240572"/>
          </a:xfrm>
        </p:grpSpPr>
        <p:sp>
          <p:nvSpPr>
            <p:cNvPr id="190" name="Google Shape;190;p20"/>
            <p:cNvSpPr/>
            <p:nvPr/>
          </p:nvSpPr>
          <p:spPr>
            <a:xfrm>
              <a:off x="838199" y="2301931"/>
              <a:ext cx="1820129" cy="1633965"/>
            </a:xfrm>
            <a:prstGeom prst="rect">
              <a:avLst/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1" name="Google Shape;191;p20"/>
            <p:cNvSpPr/>
            <p:nvPr/>
          </p:nvSpPr>
          <p:spPr>
            <a:xfrm rot="5400000" flipH="1">
              <a:off x="2563454" y="2406940"/>
              <a:ext cx="353803" cy="175588"/>
            </a:xfrm>
            <a:prstGeom prst="rtTriangle">
              <a:avLst/>
            </a:prstGeom>
            <a:solidFill>
              <a:srgbClr val="132649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2" name="Google Shape;192;p20"/>
            <p:cNvSpPr/>
            <p:nvPr/>
          </p:nvSpPr>
          <p:spPr>
            <a:xfrm rot="10800000">
              <a:off x="838196" y="3932432"/>
              <a:ext cx="1820127" cy="610071"/>
            </a:xfrm>
            <a:prstGeom prst="triangle">
              <a:avLst>
                <a:gd name="adj" fmla="val 50000"/>
              </a:avLst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93" name="Google Shape;193;p20"/>
          <p:cNvSpPr/>
          <p:nvPr/>
        </p:nvSpPr>
        <p:spPr>
          <a:xfrm>
            <a:off x="7764273" y="1601681"/>
            <a:ext cx="7553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4F7FBD"/>
                </a:solidFill>
                <a:latin typeface="Avenir"/>
                <a:ea typeface="Avenir"/>
                <a:cs typeface="Avenir"/>
                <a:sym typeface="Avenir"/>
              </a:rPr>
              <a:t>04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20"/>
          <p:cNvGrpSpPr/>
          <p:nvPr/>
        </p:nvGrpSpPr>
        <p:grpSpPr>
          <a:xfrm>
            <a:off x="9369505" y="1509628"/>
            <a:ext cx="1989954" cy="2240572"/>
            <a:chOff x="838196" y="2301931"/>
            <a:chExt cx="1989954" cy="2240572"/>
          </a:xfrm>
        </p:grpSpPr>
        <p:sp>
          <p:nvSpPr>
            <p:cNvPr id="195" name="Google Shape;195;p20"/>
            <p:cNvSpPr/>
            <p:nvPr/>
          </p:nvSpPr>
          <p:spPr>
            <a:xfrm>
              <a:off x="838199" y="2301931"/>
              <a:ext cx="1820129" cy="1633965"/>
            </a:xfrm>
            <a:prstGeom prst="rect">
              <a:avLst/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6" name="Google Shape;196;p20"/>
            <p:cNvSpPr/>
            <p:nvPr/>
          </p:nvSpPr>
          <p:spPr>
            <a:xfrm rot="5400000" flipH="1">
              <a:off x="2563454" y="2406940"/>
              <a:ext cx="353803" cy="175588"/>
            </a:xfrm>
            <a:prstGeom prst="rtTriangle">
              <a:avLst/>
            </a:prstGeom>
            <a:solidFill>
              <a:srgbClr val="132649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7" name="Google Shape;197;p20"/>
            <p:cNvSpPr/>
            <p:nvPr/>
          </p:nvSpPr>
          <p:spPr>
            <a:xfrm rot="10800000">
              <a:off x="838196" y="3932432"/>
              <a:ext cx="1820127" cy="610071"/>
            </a:xfrm>
            <a:prstGeom prst="triangle">
              <a:avLst>
                <a:gd name="adj" fmla="val 50000"/>
              </a:avLst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98" name="Google Shape;198;p20"/>
          <p:cNvSpPr/>
          <p:nvPr/>
        </p:nvSpPr>
        <p:spPr>
          <a:xfrm>
            <a:off x="9883119" y="1594898"/>
            <a:ext cx="7553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4F7FBD"/>
                </a:solidFill>
                <a:latin typeface="Avenir"/>
                <a:ea typeface="Avenir"/>
                <a:cs typeface="Avenir"/>
                <a:sym typeface="Avenir"/>
              </a:rPr>
              <a:t>05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0"/>
          <p:cNvSpPr txBox="1">
            <a:spLocks noGrp="1"/>
          </p:cNvSpPr>
          <p:nvPr>
            <p:ph type="subTitle" idx="1"/>
          </p:nvPr>
        </p:nvSpPr>
        <p:spPr>
          <a:xfrm>
            <a:off x="1082383" y="3169753"/>
            <a:ext cx="1314590" cy="343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0" name="Google Shape;200;p20"/>
          <p:cNvSpPr/>
          <p:nvPr/>
        </p:nvSpPr>
        <p:spPr>
          <a:xfrm>
            <a:off x="490194" y="4261484"/>
            <a:ext cx="11701806" cy="12642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01" name="Google Shape;201;p20"/>
          <p:cNvGrpSpPr/>
          <p:nvPr/>
        </p:nvGrpSpPr>
        <p:grpSpPr>
          <a:xfrm>
            <a:off x="838196" y="3891779"/>
            <a:ext cx="1989954" cy="2240572"/>
            <a:chOff x="838196" y="2301931"/>
            <a:chExt cx="1989954" cy="2240572"/>
          </a:xfrm>
        </p:grpSpPr>
        <p:sp>
          <p:nvSpPr>
            <p:cNvPr id="202" name="Google Shape;202;p20"/>
            <p:cNvSpPr/>
            <p:nvPr/>
          </p:nvSpPr>
          <p:spPr>
            <a:xfrm>
              <a:off x="838199" y="2301931"/>
              <a:ext cx="1820129" cy="1633965"/>
            </a:xfrm>
            <a:prstGeom prst="rect">
              <a:avLst/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3" name="Google Shape;203;p20"/>
            <p:cNvSpPr/>
            <p:nvPr/>
          </p:nvSpPr>
          <p:spPr>
            <a:xfrm rot="5400000" flipH="1">
              <a:off x="2563454" y="2406940"/>
              <a:ext cx="353803" cy="175588"/>
            </a:xfrm>
            <a:prstGeom prst="rtTriangle">
              <a:avLst/>
            </a:prstGeom>
            <a:solidFill>
              <a:srgbClr val="132649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4" name="Google Shape;204;p20"/>
            <p:cNvSpPr/>
            <p:nvPr/>
          </p:nvSpPr>
          <p:spPr>
            <a:xfrm rot="10800000">
              <a:off x="838196" y="3932432"/>
              <a:ext cx="1820127" cy="610071"/>
            </a:xfrm>
            <a:prstGeom prst="triangle">
              <a:avLst>
                <a:gd name="adj" fmla="val 50000"/>
              </a:avLst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05" name="Google Shape;205;p20"/>
          <p:cNvSpPr/>
          <p:nvPr/>
        </p:nvSpPr>
        <p:spPr>
          <a:xfrm>
            <a:off x="1393361" y="3977049"/>
            <a:ext cx="7040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4F7FBD"/>
                </a:solidFill>
                <a:latin typeface="Avenir"/>
                <a:ea typeface="Avenir"/>
                <a:cs typeface="Avenir"/>
                <a:sym typeface="Avenir"/>
              </a:rPr>
              <a:t>06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p20"/>
          <p:cNvGrpSpPr/>
          <p:nvPr/>
        </p:nvGrpSpPr>
        <p:grpSpPr>
          <a:xfrm>
            <a:off x="2946424" y="3891779"/>
            <a:ext cx="1989954" cy="2240572"/>
            <a:chOff x="838196" y="2301931"/>
            <a:chExt cx="1989954" cy="2240572"/>
          </a:xfrm>
        </p:grpSpPr>
        <p:sp>
          <p:nvSpPr>
            <p:cNvPr id="207" name="Google Shape;207;p20"/>
            <p:cNvSpPr/>
            <p:nvPr/>
          </p:nvSpPr>
          <p:spPr>
            <a:xfrm>
              <a:off x="838199" y="2301931"/>
              <a:ext cx="1820129" cy="1633965"/>
            </a:xfrm>
            <a:prstGeom prst="rect">
              <a:avLst/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5400000" flipH="1">
              <a:off x="2563454" y="2406940"/>
              <a:ext cx="353803" cy="175588"/>
            </a:xfrm>
            <a:prstGeom prst="rtTriangle">
              <a:avLst/>
            </a:prstGeom>
            <a:solidFill>
              <a:srgbClr val="132649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10800000">
              <a:off x="838196" y="3932432"/>
              <a:ext cx="1820127" cy="610071"/>
            </a:xfrm>
            <a:prstGeom prst="triangle">
              <a:avLst>
                <a:gd name="adj" fmla="val 50000"/>
              </a:avLst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10" name="Google Shape;210;p20"/>
          <p:cNvSpPr/>
          <p:nvPr/>
        </p:nvSpPr>
        <p:spPr>
          <a:xfrm>
            <a:off x="3493637" y="3977049"/>
            <a:ext cx="7040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4F7FBD"/>
                </a:solidFill>
                <a:latin typeface="Avenir"/>
                <a:ea typeface="Avenir"/>
                <a:cs typeface="Avenir"/>
                <a:sym typeface="Avenir"/>
              </a:rPr>
              <a:t>07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" name="Google Shape;211;p20"/>
          <p:cNvGrpSpPr/>
          <p:nvPr/>
        </p:nvGrpSpPr>
        <p:grpSpPr>
          <a:xfrm>
            <a:off x="5081605" y="3891779"/>
            <a:ext cx="1989954" cy="2240572"/>
            <a:chOff x="838196" y="2301931"/>
            <a:chExt cx="1989954" cy="2240572"/>
          </a:xfrm>
        </p:grpSpPr>
        <p:sp>
          <p:nvSpPr>
            <p:cNvPr id="212" name="Google Shape;212;p20"/>
            <p:cNvSpPr/>
            <p:nvPr/>
          </p:nvSpPr>
          <p:spPr>
            <a:xfrm>
              <a:off x="838199" y="2301931"/>
              <a:ext cx="1820129" cy="1633965"/>
            </a:xfrm>
            <a:prstGeom prst="rect">
              <a:avLst/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5400000" flipH="1">
              <a:off x="2563454" y="2406940"/>
              <a:ext cx="353803" cy="175588"/>
            </a:xfrm>
            <a:prstGeom prst="rtTriangle">
              <a:avLst/>
            </a:prstGeom>
            <a:solidFill>
              <a:srgbClr val="132649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4" name="Google Shape;214;p20"/>
            <p:cNvSpPr/>
            <p:nvPr/>
          </p:nvSpPr>
          <p:spPr>
            <a:xfrm rot="10800000">
              <a:off x="838196" y="3932432"/>
              <a:ext cx="1820127" cy="610071"/>
            </a:xfrm>
            <a:prstGeom prst="triangle">
              <a:avLst>
                <a:gd name="adj" fmla="val 50000"/>
              </a:avLst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15" name="Google Shape;215;p20"/>
          <p:cNvSpPr/>
          <p:nvPr/>
        </p:nvSpPr>
        <p:spPr>
          <a:xfrm>
            <a:off x="5628818" y="3977049"/>
            <a:ext cx="7040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4F7FBD"/>
                </a:solidFill>
                <a:latin typeface="Avenir"/>
                <a:ea typeface="Avenir"/>
                <a:cs typeface="Avenir"/>
                <a:sym typeface="Avenir"/>
              </a:rPr>
              <a:t>08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" name="Google Shape;216;p20"/>
          <p:cNvGrpSpPr/>
          <p:nvPr/>
        </p:nvGrpSpPr>
        <p:grpSpPr>
          <a:xfrm>
            <a:off x="7242708" y="3898562"/>
            <a:ext cx="1989954" cy="2240572"/>
            <a:chOff x="838196" y="2301931"/>
            <a:chExt cx="1989954" cy="2240572"/>
          </a:xfrm>
        </p:grpSpPr>
        <p:sp>
          <p:nvSpPr>
            <p:cNvPr id="217" name="Google Shape;217;p20"/>
            <p:cNvSpPr/>
            <p:nvPr/>
          </p:nvSpPr>
          <p:spPr>
            <a:xfrm>
              <a:off x="838199" y="2301931"/>
              <a:ext cx="1820129" cy="1633965"/>
            </a:xfrm>
            <a:prstGeom prst="rect">
              <a:avLst/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8" name="Google Shape;218;p20"/>
            <p:cNvSpPr/>
            <p:nvPr/>
          </p:nvSpPr>
          <p:spPr>
            <a:xfrm rot="5400000" flipH="1">
              <a:off x="2563454" y="2406940"/>
              <a:ext cx="353803" cy="175588"/>
            </a:xfrm>
            <a:prstGeom prst="rtTriangle">
              <a:avLst/>
            </a:prstGeom>
            <a:solidFill>
              <a:srgbClr val="132649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9" name="Google Shape;219;p20"/>
            <p:cNvSpPr/>
            <p:nvPr/>
          </p:nvSpPr>
          <p:spPr>
            <a:xfrm rot="10800000">
              <a:off x="838196" y="3932432"/>
              <a:ext cx="1820127" cy="610071"/>
            </a:xfrm>
            <a:prstGeom prst="triangle">
              <a:avLst>
                <a:gd name="adj" fmla="val 50000"/>
              </a:avLst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20" name="Google Shape;220;p20"/>
          <p:cNvSpPr/>
          <p:nvPr/>
        </p:nvSpPr>
        <p:spPr>
          <a:xfrm>
            <a:off x="7789921" y="3983832"/>
            <a:ext cx="7040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4F7FBD"/>
                </a:solidFill>
                <a:latin typeface="Avenir"/>
                <a:ea typeface="Avenir"/>
                <a:cs typeface="Avenir"/>
                <a:sym typeface="Avenir"/>
              </a:rPr>
              <a:t>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p20"/>
          <p:cNvGrpSpPr/>
          <p:nvPr/>
        </p:nvGrpSpPr>
        <p:grpSpPr>
          <a:xfrm>
            <a:off x="9369505" y="3891779"/>
            <a:ext cx="1989954" cy="2240572"/>
            <a:chOff x="838196" y="2301931"/>
            <a:chExt cx="1989954" cy="2240572"/>
          </a:xfrm>
        </p:grpSpPr>
        <p:sp>
          <p:nvSpPr>
            <p:cNvPr id="222" name="Google Shape;222;p20"/>
            <p:cNvSpPr/>
            <p:nvPr/>
          </p:nvSpPr>
          <p:spPr>
            <a:xfrm>
              <a:off x="838199" y="2301931"/>
              <a:ext cx="1820129" cy="1633965"/>
            </a:xfrm>
            <a:prstGeom prst="rect">
              <a:avLst/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3" name="Google Shape;223;p20"/>
            <p:cNvSpPr/>
            <p:nvPr/>
          </p:nvSpPr>
          <p:spPr>
            <a:xfrm rot="5400000" flipH="1">
              <a:off x="2563454" y="2406940"/>
              <a:ext cx="353803" cy="175588"/>
            </a:xfrm>
            <a:prstGeom prst="rtTriangle">
              <a:avLst/>
            </a:prstGeom>
            <a:solidFill>
              <a:srgbClr val="132649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4" name="Google Shape;224;p20"/>
            <p:cNvSpPr/>
            <p:nvPr/>
          </p:nvSpPr>
          <p:spPr>
            <a:xfrm rot="10800000">
              <a:off x="838196" y="3932432"/>
              <a:ext cx="1820127" cy="610071"/>
            </a:xfrm>
            <a:prstGeom prst="triangle">
              <a:avLst>
                <a:gd name="adj" fmla="val 50000"/>
              </a:avLst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25" name="Google Shape;225;p20"/>
          <p:cNvSpPr/>
          <p:nvPr/>
        </p:nvSpPr>
        <p:spPr>
          <a:xfrm>
            <a:off x="9908767" y="3977049"/>
            <a:ext cx="7040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4F7FBD"/>
                </a:solidFill>
                <a:latin typeface="Avenir"/>
                <a:ea typeface="Avenir"/>
                <a:cs typeface="Avenir"/>
                <a:sym typeface="Avenir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0"/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0"/>
          <p:cNvSpPr txBox="1">
            <a:spLocks noGrp="1"/>
          </p:cNvSpPr>
          <p:nvPr>
            <p:ph type="body" idx="2"/>
          </p:nvPr>
        </p:nvSpPr>
        <p:spPr>
          <a:xfrm>
            <a:off x="966987" y="2272648"/>
            <a:ext cx="1562543" cy="78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20"/>
          <p:cNvSpPr txBox="1">
            <a:spLocks noGrp="1"/>
          </p:cNvSpPr>
          <p:nvPr>
            <p:ph type="body" idx="3"/>
          </p:nvPr>
        </p:nvSpPr>
        <p:spPr>
          <a:xfrm>
            <a:off x="3074492" y="2305125"/>
            <a:ext cx="1562543" cy="74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20"/>
          <p:cNvSpPr txBox="1">
            <a:spLocks noGrp="1"/>
          </p:cNvSpPr>
          <p:nvPr>
            <p:ph type="body" idx="4"/>
          </p:nvPr>
        </p:nvSpPr>
        <p:spPr>
          <a:xfrm>
            <a:off x="3088510" y="3164715"/>
            <a:ext cx="1520825" cy="348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20"/>
          <p:cNvSpPr txBox="1">
            <a:spLocks noGrp="1"/>
          </p:cNvSpPr>
          <p:nvPr>
            <p:ph type="body" idx="5"/>
          </p:nvPr>
        </p:nvSpPr>
        <p:spPr>
          <a:xfrm>
            <a:off x="5197582" y="2305125"/>
            <a:ext cx="1562543" cy="74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body" idx="6"/>
          </p:nvPr>
        </p:nvSpPr>
        <p:spPr>
          <a:xfrm>
            <a:off x="5211600" y="3164715"/>
            <a:ext cx="1520825" cy="348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body" idx="7"/>
          </p:nvPr>
        </p:nvSpPr>
        <p:spPr>
          <a:xfrm>
            <a:off x="7362713" y="2305125"/>
            <a:ext cx="1562543" cy="74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body" idx="8"/>
          </p:nvPr>
        </p:nvSpPr>
        <p:spPr>
          <a:xfrm>
            <a:off x="7387242" y="3164715"/>
            <a:ext cx="1520825" cy="348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body" idx="9"/>
          </p:nvPr>
        </p:nvSpPr>
        <p:spPr>
          <a:xfrm>
            <a:off x="9496313" y="2305125"/>
            <a:ext cx="1562543" cy="74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20"/>
          <p:cNvSpPr txBox="1">
            <a:spLocks noGrp="1"/>
          </p:cNvSpPr>
          <p:nvPr>
            <p:ph type="body" idx="13"/>
          </p:nvPr>
        </p:nvSpPr>
        <p:spPr>
          <a:xfrm>
            <a:off x="9520842" y="3164715"/>
            <a:ext cx="1520825" cy="348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body" idx="14"/>
          </p:nvPr>
        </p:nvSpPr>
        <p:spPr>
          <a:xfrm>
            <a:off x="966987" y="4647984"/>
            <a:ext cx="1562543" cy="78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20"/>
          <p:cNvSpPr txBox="1">
            <a:spLocks noGrp="1"/>
          </p:cNvSpPr>
          <p:nvPr>
            <p:ph type="body" idx="15"/>
          </p:nvPr>
        </p:nvSpPr>
        <p:spPr>
          <a:xfrm>
            <a:off x="3074492" y="4680461"/>
            <a:ext cx="1562543" cy="74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body" idx="16"/>
          </p:nvPr>
        </p:nvSpPr>
        <p:spPr>
          <a:xfrm>
            <a:off x="3088510" y="5540051"/>
            <a:ext cx="1520825" cy="348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body" idx="17"/>
          </p:nvPr>
        </p:nvSpPr>
        <p:spPr>
          <a:xfrm>
            <a:off x="5197582" y="4680461"/>
            <a:ext cx="1562543" cy="74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body" idx="18"/>
          </p:nvPr>
        </p:nvSpPr>
        <p:spPr>
          <a:xfrm>
            <a:off x="5211600" y="5540051"/>
            <a:ext cx="1520825" cy="348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20"/>
          <p:cNvSpPr txBox="1">
            <a:spLocks noGrp="1"/>
          </p:cNvSpPr>
          <p:nvPr>
            <p:ph type="body" idx="19"/>
          </p:nvPr>
        </p:nvSpPr>
        <p:spPr>
          <a:xfrm>
            <a:off x="7362713" y="4680461"/>
            <a:ext cx="1562543" cy="74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20"/>
          <p:cNvSpPr txBox="1">
            <a:spLocks noGrp="1"/>
          </p:cNvSpPr>
          <p:nvPr>
            <p:ph type="body" idx="20"/>
          </p:nvPr>
        </p:nvSpPr>
        <p:spPr>
          <a:xfrm>
            <a:off x="7387242" y="5540051"/>
            <a:ext cx="1520825" cy="348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20"/>
          <p:cNvSpPr txBox="1">
            <a:spLocks noGrp="1"/>
          </p:cNvSpPr>
          <p:nvPr>
            <p:ph type="body" idx="21"/>
          </p:nvPr>
        </p:nvSpPr>
        <p:spPr>
          <a:xfrm>
            <a:off x="9496313" y="4680461"/>
            <a:ext cx="1562543" cy="74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20"/>
          <p:cNvSpPr txBox="1">
            <a:spLocks noGrp="1"/>
          </p:cNvSpPr>
          <p:nvPr>
            <p:ph type="body" idx="22"/>
          </p:nvPr>
        </p:nvSpPr>
        <p:spPr>
          <a:xfrm>
            <a:off x="9520842" y="5540051"/>
            <a:ext cx="1520825" cy="348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20"/>
          <p:cNvSpPr txBox="1">
            <a:spLocks noGrp="1"/>
          </p:cNvSpPr>
          <p:nvPr>
            <p:ph type="body" idx="23"/>
          </p:nvPr>
        </p:nvSpPr>
        <p:spPr>
          <a:xfrm>
            <a:off x="986441" y="5540051"/>
            <a:ext cx="1520825" cy="348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175"/>
              </a:buClr>
              <a:buSzPts val="36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hart1">
  <p:cSld name="7_Chart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175"/>
              </a:buClr>
              <a:buSzPts val="36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2"/>
          <p:cNvSpPr>
            <a:spLocks noGrp="1"/>
          </p:cNvSpPr>
          <p:nvPr>
            <p:ph type="chart" idx="2"/>
          </p:nvPr>
        </p:nvSpPr>
        <p:spPr>
          <a:xfrm>
            <a:off x="1843722" y="1980882"/>
            <a:ext cx="8504555" cy="397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hart2">
  <p:cSld name="8_Chart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175"/>
              </a:buClr>
              <a:buSzPts val="36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3"/>
          <p:cNvSpPr>
            <a:spLocks noGrp="1"/>
          </p:cNvSpPr>
          <p:nvPr>
            <p:ph type="chart" idx="2"/>
          </p:nvPr>
        </p:nvSpPr>
        <p:spPr>
          <a:xfrm>
            <a:off x="1843722" y="1980882"/>
            <a:ext cx="8504555" cy="397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2941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9" name="Google Shape;259;p24"/>
          <p:cNvSpPr/>
          <p:nvPr/>
        </p:nvSpPr>
        <p:spPr>
          <a:xfrm>
            <a:off x="6736103" y="0"/>
            <a:ext cx="1174173" cy="2616982"/>
          </a:xfrm>
          <a:prstGeom prst="rect">
            <a:avLst/>
          </a:prstGeom>
          <a:solidFill>
            <a:srgbClr val="6295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0" name="Google Shape;26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6800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1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6800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>
            <a:spLocks noGrp="1"/>
          </p:cNvSpPr>
          <p:nvPr>
            <p:ph type="pic" idx="2"/>
          </p:nvPr>
        </p:nvSpPr>
        <p:spPr>
          <a:xfrm>
            <a:off x="6931885" y="1690688"/>
            <a:ext cx="782607" cy="7804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3 items">
  <p:cSld name="Agenda - 3 item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3140764"/>
            <a:ext cx="12192000" cy="272552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838196" y="2771059"/>
            <a:ext cx="3227893" cy="2240572"/>
            <a:chOff x="838196" y="2301931"/>
            <a:chExt cx="1989954" cy="2240572"/>
          </a:xfrm>
        </p:grpSpPr>
        <p:sp>
          <p:nvSpPr>
            <p:cNvPr id="26" name="Google Shape;26;p3"/>
            <p:cNvSpPr/>
            <p:nvPr/>
          </p:nvSpPr>
          <p:spPr>
            <a:xfrm>
              <a:off x="838199" y="2301931"/>
              <a:ext cx="1820129" cy="1633965"/>
            </a:xfrm>
            <a:prstGeom prst="rect">
              <a:avLst/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 rot="5400000" flipH="1">
              <a:off x="2563454" y="2406940"/>
              <a:ext cx="353803" cy="175588"/>
            </a:xfrm>
            <a:prstGeom prst="rtTriangle">
              <a:avLst/>
            </a:prstGeom>
            <a:solidFill>
              <a:srgbClr val="132649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 rot="10800000">
              <a:off x="838196" y="3932432"/>
              <a:ext cx="1820127" cy="610071"/>
            </a:xfrm>
            <a:prstGeom prst="triangle">
              <a:avLst>
                <a:gd name="adj" fmla="val 50000"/>
              </a:avLst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9" name="Google Shape;29;p3"/>
          <p:cNvSpPr/>
          <p:nvPr/>
        </p:nvSpPr>
        <p:spPr>
          <a:xfrm>
            <a:off x="1941827" y="2856329"/>
            <a:ext cx="7553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4F7FBD"/>
                </a:solidFill>
                <a:latin typeface="Avenir"/>
                <a:ea typeface="Avenir"/>
                <a:cs typeface="Avenir"/>
                <a:sym typeface="Avenir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4335512" y="2771059"/>
            <a:ext cx="3227893" cy="2240572"/>
            <a:chOff x="838196" y="2301931"/>
            <a:chExt cx="1989954" cy="2240572"/>
          </a:xfrm>
        </p:grpSpPr>
        <p:sp>
          <p:nvSpPr>
            <p:cNvPr id="31" name="Google Shape;31;p3"/>
            <p:cNvSpPr/>
            <p:nvPr/>
          </p:nvSpPr>
          <p:spPr>
            <a:xfrm>
              <a:off x="838199" y="2301931"/>
              <a:ext cx="1820129" cy="1633965"/>
            </a:xfrm>
            <a:prstGeom prst="rect">
              <a:avLst/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 rot="5400000" flipH="1">
              <a:off x="2563454" y="2406940"/>
              <a:ext cx="353803" cy="175588"/>
            </a:xfrm>
            <a:prstGeom prst="rtTriangle">
              <a:avLst/>
            </a:prstGeom>
            <a:solidFill>
              <a:srgbClr val="132649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 rot="10800000">
              <a:off x="838196" y="3932432"/>
              <a:ext cx="1820127" cy="610071"/>
            </a:xfrm>
            <a:prstGeom prst="triangle">
              <a:avLst>
                <a:gd name="adj" fmla="val 50000"/>
              </a:avLst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4" name="Google Shape;34;p3"/>
          <p:cNvSpPr/>
          <p:nvPr/>
        </p:nvSpPr>
        <p:spPr>
          <a:xfrm>
            <a:off x="5428510" y="2856329"/>
            <a:ext cx="7553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4F7FBD"/>
                </a:solidFill>
                <a:latin typeface="Avenir"/>
                <a:ea typeface="Avenir"/>
                <a:cs typeface="Avenir"/>
                <a:sym typeface="Avenir"/>
              </a:rPr>
              <a:t>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35;p3"/>
          <p:cNvGrpSpPr/>
          <p:nvPr/>
        </p:nvGrpSpPr>
        <p:grpSpPr>
          <a:xfrm>
            <a:off x="7881723" y="2771059"/>
            <a:ext cx="3227893" cy="2240572"/>
            <a:chOff x="838196" y="2301931"/>
            <a:chExt cx="1989954" cy="2240572"/>
          </a:xfrm>
        </p:grpSpPr>
        <p:sp>
          <p:nvSpPr>
            <p:cNvPr id="36" name="Google Shape;36;p3"/>
            <p:cNvSpPr/>
            <p:nvPr/>
          </p:nvSpPr>
          <p:spPr>
            <a:xfrm>
              <a:off x="838199" y="2301931"/>
              <a:ext cx="1820129" cy="1633965"/>
            </a:xfrm>
            <a:prstGeom prst="rect">
              <a:avLst/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 rot="5400000" flipH="1">
              <a:off x="2563454" y="2406940"/>
              <a:ext cx="353803" cy="175588"/>
            </a:xfrm>
            <a:prstGeom prst="rtTriangle">
              <a:avLst/>
            </a:prstGeom>
            <a:solidFill>
              <a:srgbClr val="132649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 rot="10800000">
              <a:off x="838196" y="3932432"/>
              <a:ext cx="1820127" cy="610071"/>
            </a:xfrm>
            <a:prstGeom prst="triangle">
              <a:avLst>
                <a:gd name="adj" fmla="val 50000"/>
              </a:avLst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9" name="Google Shape;39;p3"/>
          <p:cNvSpPr/>
          <p:nvPr/>
        </p:nvSpPr>
        <p:spPr>
          <a:xfrm>
            <a:off x="8963094" y="2856329"/>
            <a:ext cx="7553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4F7FBD"/>
                </a:solidFill>
                <a:latin typeface="Avenir"/>
                <a:ea typeface="Avenir"/>
                <a:cs typeface="Avenir"/>
                <a:sym typeface="Avenir"/>
              </a:rPr>
              <a:t>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"/>
          </p:nvPr>
        </p:nvSpPr>
        <p:spPr>
          <a:xfrm>
            <a:off x="1068048" y="3607204"/>
            <a:ext cx="2506404" cy="90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2"/>
          </p:nvPr>
        </p:nvSpPr>
        <p:spPr>
          <a:xfrm>
            <a:off x="4583361" y="3607204"/>
            <a:ext cx="2506404" cy="90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body" idx="3"/>
          </p:nvPr>
        </p:nvSpPr>
        <p:spPr>
          <a:xfrm>
            <a:off x="8101813" y="3607204"/>
            <a:ext cx="2506404" cy="90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>
            <a:spLocks noGrp="1"/>
          </p:cNvSpPr>
          <p:nvPr>
            <p:ph type="pic" idx="4"/>
          </p:nvPr>
        </p:nvSpPr>
        <p:spPr>
          <a:xfrm>
            <a:off x="1848654" y="1720428"/>
            <a:ext cx="930275" cy="930275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3"/>
          <p:cNvSpPr>
            <a:spLocks noGrp="1"/>
          </p:cNvSpPr>
          <p:nvPr>
            <p:ph type="pic" idx="5"/>
          </p:nvPr>
        </p:nvSpPr>
        <p:spPr>
          <a:xfrm>
            <a:off x="5377045" y="1720428"/>
            <a:ext cx="930275" cy="930275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3"/>
          <p:cNvSpPr>
            <a:spLocks noGrp="1"/>
          </p:cNvSpPr>
          <p:nvPr>
            <p:ph type="pic" idx="6"/>
          </p:nvPr>
        </p:nvSpPr>
        <p:spPr>
          <a:xfrm>
            <a:off x="8835862" y="1720428"/>
            <a:ext cx="930275" cy="930275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3"/>
          <p:cNvSpPr txBox="1">
            <a:spLocks noGrp="1"/>
          </p:cNvSpPr>
          <p:nvPr>
            <p:ph type="subTitle" idx="7"/>
          </p:nvPr>
        </p:nvSpPr>
        <p:spPr>
          <a:xfrm>
            <a:off x="1656497" y="5116089"/>
            <a:ext cx="1314590" cy="51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sz="1500">
                <a:solidFill>
                  <a:srgbClr val="595959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body" idx="8"/>
          </p:nvPr>
        </p:nvSpPr>
        <p:spPr>
          <a:xfrm>
            <a:off x="4999038" y="5116089"/>
            <a:ext cx="1581150" cy="51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body" idx="9"/>
          </p:nvPr>
        </p:nvSpPr>
        <p:spPr>
          <a:xfrm>
            <a:off x="8608048" y="5116513"/>
            <a:ext cx="1490662" cy="51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175"/>
              </a:buClr>
              <a:buSzPts val="36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"/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295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6" name="Google Shape;266;p25"/>
          <p:cNvSpPr/>
          <p:nvPr/>
        </p:nvSpPr>
        <p:spPr>
          <a:xfrm>
            <a:off x="6736103" y="0"/>
            <a:ext cx="1174173" cy="2616982"/>
          </a:xfrm>
          <a:prstGeom prst="rect">
            <a:avLst/>
          </a:prstGeom>
          <a:solidFill>
            <a:srgbClr val="2841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7" name="Google Shape;26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6800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1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6800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25"/>
          <p:cNvSpPr>
            <a:spLocks noGrp="1"/>
          </p:cNvSpPr>
          <p:nvPr>
            <p:ph type="pic" idx="2"/>
          </p:nvPr>
        </p:nvSpPr>
        <p:spPr>
          <a:xfrm>
            <a:off x="6931885" y="1690688"/>
            <a:ext cx="782607" cy="7804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2941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3" name="Google Shape;273;p26"/>
          <p:cNvSpPr/>
          <p:nvPr/>
        </p:nvSpPr>
        <p:spPr>
          <a:xfrm>
            <a:off x="6736103" y="0"/>
            <a:ext cx="1174173" cy="2616982"/>
          </a:xfrm>
          <a:prstGeom prst="rect">
            <a:avLst/>
          </a:prstGeom>
          <a:solidFill>
            <a:srgbClr val="6295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4" name="Google Shape;274;p26"/>
          <p:cNvSpPr>
            <a:spLocks noGrp="1"/>
          </p:cNvSpPr>
          <p:nvPr>
            <p:ph type="pic" idx="2"/>
          </p:nvPr>
        </p:nvSpPr>
        <p:spPr>
          <a:xfrm>
            <a:off x="6931885" y="1690688"/>
            <a:ext cx="782607" cy="780464"/>
          </a:xfrm>
          <a:prstGeom prst="rect">
            <a:avLst/>
          </a:prstGeom>
          <a:noFill/>
          <a:ln>
            <a:noFill/>
          </a:ln>
        </p:spPr>
      </p:sp>
      <p:sp>
        <p:nvSpPr>
          <p:cNvPr id="275" name="Google Shape;275;p26"/>
          <p:cNvSpPr txBox="1">
            <a:spLocks noGrp="1"/>
          </p:cNvSpPr>
          <p:nvPr>
            <p:ph type="subTitle" idx="1"/>
          </p:nvPr>
        </p:nvSpPr>
        <p:spPr>
          <a:xfrm>
            <a:off x="8247356" y="1690688"/>
            <a:ext cx="3284368" cy="421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6" name="Google Shape;276;p26"/>
          <p:cNvSpPr txBox="1">
            <a:spLocks noGrp="1"/>
          </p:cNvSpPr>
          <p:nvPr>
            <p:ph type="title"/>
          </p:nvPr>
        </p:nvSpPr>
        <p:spPr>
          <a:xfrm>
            <a:off x="586092" y="755357"/>
            <a:ext cx="4849632" cy="245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1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6"/>
          <p:cNvSpPr txBox="1">
            <a:spLocks noGrp="1"/>
          </p:cNvSpPr>
          <p:nvPr>
            <p:ph type="body" idx="3"/>
          </p:nvPr>
        </p:nvSpPr>
        <p:spPr>
          <a:xfrm>
            <a:off x="585788" y="3429000"/>
            <a:ext cx="4849812" cy="230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Suite Break Card ">
  <p:cSld name="Product Suite Break Card 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417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1" name="Google Shape;281;p27"/>
          <p:cNvSpPr txBox="1">
            <a:spLocks noGrp="1"/>
          </p:cNvSpPr>
          <p:nvPr>
            <p:ph type="title"/>
          </p:nvPr>
        </p:nvSpPr>
        <p:spPr>
          <a:xfrm>
            <a:off x="838200" y="2779461"/>
            <a:ext cx="5562600" cy="363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bre Franklin"/>
              <a:buNone/>
              <a:defRPr sz="6000" b="0" i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7"/>
          <p:cNvSpPr/>
          <p:nvPr/>
        </p:nvSpPr>
        <p:spPr>
          <a:xfrm>
            <a:off x="1028886" y="2706374"/>
            <a:ext cx="453224" cy="453224"/>
          </a:xfrm>
          <a:prstGeom prst="rect">
            <a:avLst/>
          </a:prstGeom>
          <a:solidFill>
            <a:srgbClr val="6295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3" name="Google Shape;283;p27"/>
          <p:cNvSpPr>
            <a:spLocks noGrp="1"/>
          </p:cNvSpPr>
          <p:nvPr>
            <p:ph type="pic" idx="2"/>
          </p:nvPr>
        </p:nvSpPr>
        <p:spPr>
          <a:xfrm>
            <a:off x="10660506" y="554346"/>
            <a:ext cx="782607" cy="7804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5 items">
  <p:cSld name="Agenda - 5 item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"/>
          <p:cNvSpPr/>
          <p:nvPr/>
        </p:nvSpPr>
        <p:spPr>
          <a:xfrm>
            <a:off x="0" y="3140764"/>
            <a:ext cx="12192000" cy="27765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6" name="Google Shape;286;p28"/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7" name="Google Shape;287;p28"/>
          <p:cNvGrpSpPr/>
          <p:nvPr/>
        </p:nvGrpSpPr>
        <p:grpSpPr>
          <a:xfrm>
            <a:off x="838196" y="2771059"/>
            <a:ext cx="1989954" cy="2240572"/>
            <a:chOff x="838196" y="2301931"/>
            <a:chExt cx="1989954" cy="2240572"/>
          </a:xfrm>
        </p:grpSpPr>
        <p:sp>
          <p:nvSpPr>
            <p:cNvPr id="288" name="Google Shape;288;p28"/>
            <p:cNvSpPr/>
            <p:nvPr/>
          </p:nvSpPr>
          <p:spPr>
            <a:xfrm>
              <a:off x="838199" y="2301931"/>
              <a:ext cx="1820129" cy="1633965"/>
            </a:xfrm>
            <a:prstGeom prst="rect">
              <a:avLst/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9" name="Google Shape;289;p28"/>
            <p:cNvSpPr/>
            <p:nvPr/>
          </p:nvSpPr>
          <p:spPr>
            <a:xfrm rot="5400000" flipH="1">
              <a:off x="2563454" y="2406940"/>
              <a:ext cx="353803" cy="175588"/>
            </a:xfrm>
            <a:prstGeom prst="rtTriangle">
              <a:avLst/>
            </a:prstGeom>
            <a:solidFill>
              <a:srgbClr val="132649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0" name="Google Shape;290;p28"/>
            <p:cNvSpPr/>
            <p:nvPr/>
          </p:nvSpPr>
          <p:spPr>
            <a:xfrm rot="10800000">
              <a:off x="838196" y="3932432"/>
              <a:ext cx="1820127" cy="610071"/>
            </a:xfrm>
            <a:prstGeom prst="triangle">
              <a:avLst>
                <a:gd name="adj" fmla="val 50000"/>
              </a:avLst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91" name="Google Shape;291;p28"/>
          <p:cNvSpPr/>
          <p:nvPr/>
        </p:nvSpPr>
        <p:spPr>
          <a:xfrm>
            <a:off x="1367713" y="2856329"/>
            <a:ext cx="7553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4F7FBD"/>
                </a:solidFill>
                <a:latin typeface="Avenir"/>
                <a:ea typeface="Avenir"/>
                <a:cs typeface="Avenir"/>
                <a:sym typeface="Avenir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Google Shape;292;p28"/>
          <p:cNvGrpSpPr/>
          <p:nvPr/>
        </p:nvGrpSpPr>
        <p:grpSpPr>
          <a:xfrm>
            <a:off x="2946424" y="2771059"/>
            <a:ext cx="1989954" cy="2240572"/>
            <a:chOff x="838196" y="2301931"/>
            <a:chExt cx="1989954" cy="2240572"/>
          </a:xfrm>
        </p:grpSpPr>
        <p:sp>
          <p:nvSpPr>
            <p:cNvPr id="293" name="Google Shape;293;p28"/>
            <p:cNvSpPr/>
            <p:nvPr/>
          </p:nvSpPr>
          <p:spPr>
            <a:xfrm>
              <a:off x="838199" y="2301931"/>
              <a:ext cx="1820129" cy="1633965"/>
            </a:xfrm>
            <a:prstGeom prst="rect">
              <a:avLst/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4" name="Google Shape;294;p28"/>
            <p:cNvSpPr/>
            <p:nvPr/>
          </p:nvSpPr>
          <p:spPr>
            <a:xfrm rot="5400000" flipH="1">
              <a:off x="2563454" y="2406940"/>
              <a:ext cx="353803" cy="175588"/>
            </a:xfrm>
            <a:prstGeom prst="rtTriangle">
              <a:avLst/>
            </a:prstGeom>
            <a:solidFill>
              <a:srgbClr val="132649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5" name="Google Shape;295;p28"/>
            <p:cNvSpPr/>
            <p:nvPr/>
          </p:nvSpPr>
          <p:spPr>
            <a:xfrm rot="10800000">
              <a:off x="838196" y="3932432"/>
              <a:ext cx="1820127" cy="610071"/>
            </a:xfrm>
            <a:prstGeom prst="triangle">
              <a:avLst>
                <a:gd name="adj" fmla="val 50000"/>
              </a:avLst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96" name="Google Shape;296;p28"/>
          <p:cNvSpPr/>
          <p:nvPr/>
        </p:nvSpPr>
        <p:spPr>
          <a:xfrm>
            <a:off x="3467989" y="2856329"/>
            <a:ext cx="7553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4F7FBD"/>
                </a:solidFill>
                <a:latin typeface="Avenir"/>
                <a:ea typeface="Avenir"/>
                <a:cs typeface="Avenir"/>
                <a:sym typeface="Avenir"/>
              </a:rPr>
              <a:t>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7" name="Google Shape;297;p28"/>
          <p:cNvGrpSpPr/>
          <p:nvPr/>
        </p:nvGrpSpPr>
        <p:grpSpPr>
          <a:xfrm>
            <a:off x="5081605" y="2771059"/>
            <a:ext cx="1989954" cy="2240572"/>
            <a:chOff x="838196" y="2301931"/>
            <a:chExt cx="1989954" cy="2240572"/>
          </a:xfrm>
        </p:grpSpPr>
        <p:sp>
          <p:nvSpPr>
            <p:cNvPr id="298" name="Google Shape;298;p28"/>
            <p:cNvSpPr/>
            <p:nvPr/>
          </p:nvSpPr>
          <p:spPr>
            <a:xfrm>
              <a:off x="838199" y="2301931"/>
              <a:ext cx="1820129" cy="1633965"/>
            </a:xfrm>
            <a:prstGeom prst="rect">
              <a:avLst/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9" name="Google Shape;299;p28"/>
            <p:cNvSpPr/>
            <p:nvPr/>
          </p:nvSpPr>
          <p:spPr>
            <a:xfrm rot="5400000" flipH="1">
              <a:off x="2563454" y="2406940"/>
              <a:ext cx="353803" cy="175588"/>
            </a:xfrm>
            <a:prstGeom prst="rtTriangle">
              <a:avLst/>
            </a:prstGeom>
            <a:solidFill>
              <a:srgbClr val="132649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0" name="Google Shape;300;p28"/>
            <p:cNvSpPr/>
            <p:nvPr/>
          </p:nvSpPr>
          <p:spPr>
            <a:xfrm rot="10800000">
              <a:off x="838196" y="3932432"/>
              <a:ext cx="1820127" cy="610071"/>
            </a:xfrm>
            <a:prstGeom prst="triangle">
              <a:avLst>
                <a:gd name="adj" fmla="val 50000"/>
              </a:avLst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01" name="Google Shape;301;p28"/>
          <p:cNvSpPr/>
          <p:nvPr/>
        </p:nvSpPr>
        <p:spPr>
          <a:xfrm>
            <a:off x="5603170" y="2856329"/>
            <a:ext cx="7553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4F7FBD"/>
                </a:solidFill>
                <a:latin typeface="Avenir"/>
                <a:ea typeface="Avenir"/>
                <a:cs typeface="Avenir"/>
                <a:sym typeface="Avenir"/>
              </a:rPr>
              <a:t>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" name="Google Shape;302;p28"/>
          <p:cNvGrpSpPr/>
          <p:nvPr/>
        </p:nvGrpSpPr>
        <p:grpSpPr>
          <a:xfrm>
            <a:off x="7242708" y="2777842"/>
            <a:ext cx="1989954" cy="2240572"/>
            <a:chOff x="838196" y="2301931"/>
            <a:chExt cx="1989954" cy="2240572"/>
          </a:xfrm>
        </p:grpSpPr>
        <p:sp>
          <p:nvSpPr>
            <p:cNvPr id="303" name="Google Shape;303;p28"/>
            <p:cNvSpPr/>
            <p:nvPr/>
          </p:nvSpPr>
          <p:spPr>
            <a:xfrm>
              <a:off x="838199" y="2301931"/>
              <a:ext cx="1820129" cy="1633965"/>
            </a:xfrm>
            <a:prstGeom prst="rect">
              <a:avLst/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4" name="Google Shape;304;p28"/>
            <p:cNvSpPr/>
            <p:nvPr/>
          </p:nvSpPr>
          <p:spPr>
            <a:xfrm rot="5400000" flipH="1">
              <a:off x="2563454" y="2406940"/>
              <a:ext cx="353803" cy="175588"/>
            </a:xfrm>
            <a:prstGeom prst="rtTriangle">
              <a:avLst/>
            </a:prstGeom>
            <a:solidFill>
              <a:srgbClr val="132649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5" name="Google Shape;305;p28"/>
            <p:cNvSpPr/>
            <p:nvPr/>
          </p:nvSpPr>
          <p:spPr>
            <a:xfrm rot="10800000">
              <a:off x="838196" y="3932432"/>
              <a:ext cx="1820127" cy="610071"/>
            </a:xfrm>
            <a:prstGeom prst="triangle">
              <a:avLst>
                <a:gd name="adj" fmla="val 50000"/>
              </a:avLst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06" name="Google Shape;306;p28"/>
          <p:cNvSpPr/>
          <p:nvPr/>
        </p:nvSpPr>
        <p:spPr>
          <a:xfrm>
            <a:off x="7764273" y="2863112"/>
            <a:ext cx="7553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4F7FBD"/>
                </a:solidFill>
                <a:latin typeface="Avenir"/>
                <a:ea typeface="Avenir"/>
                <a:cs typeface="Avenir"/>
                <a:sym typeface="Avenir"/>
              </a:rPr>
              <a:t>04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7" name="Google Shape;307;p28"/>
          <p:cNvGrpSpPr/>
          <p:nvPr/>
        </p:nvGrpSpPr>
        <p:grpSpPr>
          <a:xfrm>
            <a:off x="9369505" y="2771059"/>
            <a:ext cx="1989954" cy="2240572"/>
            <a:chOff x="838196" y="2301931"/>
            <a:chExt cx="1989954" cy="2240572"/>
          </a:xfrm>
        </p:grpSpPr>
        <p:sp>
          <p:nvSpPr>
            <p:cNvPr id="308" name="Google Shape;308;p28"/>
            <p:cNvSpPr/>
            <p:nvPr/>
          </p:nvSpPr>
          <p:spPr>
            <a:xfrm>
              <a:off x="838199" y="2301931"/>
              <a:ext cx="1820129" cy="1633965"/>
            </a:xfrm>
            <a:prstGeom prst="rect">
              <a:avLst/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9" name="Google Shape;309;p28"/>
            <p:cNvSpPr/>
            <p:nvPr/>
          </p:nvSpPr>
          <p:spPr>
            <a:xfrm rot="5400000" flipH="1">
              <a:off x="2563454" y="2406940"/>
              <a:ext cx="353803" cy="175588"/>
            </a:xfrm>
            <a:prstGeom prst="rtTriangle">
              <a:avLst/>
            </a:prstGeom>
            <a:solidFill>
              <a:srgbClr val="132649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0" name="Google Shape;310;p28"/>
            <p:cNvSpPr/>
            <p:nvPr/>
          </p:nvSpPr>
          <p:spPr>
            <a:xfrm rot="10800000">
              <a:off x="838196" y="3932432"/>
              <a:ext cx="1820127" cy="610071"/>
            </a:xfrm>
            <a:prstGeom prst="triangle">
              <a:avLst>
                <a:gd name="adj" fmla="val 50000"/>
              </a:avLst>
            </a:prstGeom>
            <a:solidFill>
              <a:srgbClr val="284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11" name="Google Shape;311;p28"/>
          <p:cNvSpPr/>
          <p:nvPr/>
        </p:nvSpPr>
        <p:spPr>
          <a:xfrm>
            <a:off x="9883119" y="2856329"/>
            <a:ext cx="7553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4F7FBD"/>
                </a:solidFill>
                <a:latin typeface="Avenir"/>
                <a:ea typeface="Avenir"/>
                <a:cs typeface="Avenir"/>
                <a:sym typeface="Avenir"/>
              </a:rPr>
              <a:t>05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8"/>
          <p:cNvSpPr>
            <a:spLocks noGrp="1"/>
          </p:cNvSpPr>
          <p:nvPr>
            <p:ph type="pic" idx="2"/>
          </p:nvPr>
        </p:nvSpPr>
        <p:spPr>
          <a:xfrm>
            <a:off x="1262217" y="1622074"/>
            <a:ext cx="972083" cy="972083"/>
          </a:xfrm>
          <a:prstGeom prst="rect">
            <a:avLst/>
          </a:prstGeom>
          <a:noFill/>
          <a:ln>
            <a:noFill/>
          </a:ln>
        </p:spPr>
      </p:sp>
      <p:sp>
        <p:nvSpPr>
          <p:cNvPr id="313" name="Google Shape;313;p28"/>
          <p:cNvSpPr>
            <a:spLocks noGrp="1"/>
          </p:cNvSpPr>
          <p:nvPr>
            <p:ph type="pic" idx="3"/>
          </p:nvPr>
        </p:nvSpPr>
        <p:spPr>
          <a:xfrm>
            <a:off x="3370445" y="1638402"/>
            <a:ext cx="972083" cy="972083"/>
          </a:xfrm>
          <a:prstGeom prst="rect">
            <a:avLst/>
          </a:prstGeom>
          <a:noFill/>
          <a:ln>
            <a:noFill/>
          </a:ln>
        </p:spPr>
      </p:sp>
      <p:sp>
        <p:nvSpPr>
          <p:cNvPr id="314" name="Google Shape;314;p28"/>
          <p:cNvSpPr>
            <a:spLocks noGrp="1"/>
          </p:cNvSpPr>
          <p:nvPr>
            <p:ph type="pic" idx="4"/>
          </p:nvPr>
        </p:nvSpPr>
        <p:spPr>
          <a:xfrm>
            <a:off x="5503409" y="1638402"/>
            <a:ext cx="972083" cy="972083"/>
          </a:xfrm>
          <a:prstGeom prst="rect">
            <a:avLst/>
          </a:prstGeom>
          <a:noFill/>
          <a:ln>
            <a:noFill/>
          </a:ln>
        </p:spPr>
      </p:sp>
      <p:sp>
        <p:nvSpPr>
          <p:cNvPr id="315" name="Google Shape;315;p28"/>
          <p:cNvSpPr>
            <a:spLocks noGrp="1"/>
          </p:cNvSpPr>
          <p:nvPr>
            <p:ph type="pic" idx="5"/>
          </p:nvPr>
        </p:nvSpPr>
        <p:spPr>
          <a:xfrm>
            <a:off x="7685099" y="1627589"/>
            <a:ext cx="972083" cy="972083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p28"/>
          <p:cNvSpPr>
            <a:spLocks noGrp="1"/>
          </p:cNvSpPr>
          <p:nvPr>
            <p:ph type="pic" idx="6"/>
          </p:nvPr>
        </p:nvSpPr>
        <p:spPr>
          <a:xfrm>
            <a:off x="9790647" y="1638402"/>
            <a:ext cx="972083" cy="972083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28"/>
          <p:cNvSpPr txBox="1">
            <a:spLocks noGrp="1"/>
          </p:cNvSpPr>
          <p:nvPr>
            <p:ph type="body" idx="1"/>
          </p:nvPr>
        </p:nvSpPr>
        <p:spPr>
          <a:xfrm>
            <a:off x="949429" y="3618619"/>
            <a:ext cx="1562543" cy="90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28"/>
          <p:cNvSpPr txBox="1">
            <a:spLocks noGrp="1"/>
          </p:cNvSpPr>
          <p:nvPr>
            <p:ph type="body" idx="7"/>
          </p:nvPr>
        </p:nvSpPr>
        <p:spPr>
          <a:xfrm>
            <a:off x="3093539" y="3618619"/>
            <a:ext cx="1562543" cy="90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28"/>
          <p:cNvSpPr txBox="1">
            <a:spLocks noGrp="1"/>
          </p:cNvSpPr>
          <p:nvPr>
            <p:ph type="body" idx="8"/>
          </p:nvPr>
        </p:nvSpPr>
        <p:spPr>
          <a:xfrm>
            <a:off x="5195608" y="3618619"/>
            <a:ext cx="1562543" cy="90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body" idx="9"/>
          </p:nvPr>
        </p:nvSpPr>
        <p:spPr>
          <a:xfrm>
            <a:off x="7350229" y="3618619"/>
            <a:ext cx="1562543" cy="90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28"/>
          <p:cNvSpPr txBox="1">
            <a:spLocks noGrp="1"/>
          </p:cNvSpPr>
          <p:nvPr>
            <p:ph type="body" idx="13"/>
          </p:nvPr>
        </p:nvSpPr>
        <p:spPr>
          <a:xfrm>
            <a:off x="9504849" y="3618619"/>
            <a:ext cx="1562543" cy="90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28"/>
          <p:cNvSpPr txBox="1">
            <a:spLocks noGrp="1"/>
          </p:cNvSpPr>
          <p:nvPr>
            <p:ph type="subTitle" idx="14"/>
          </p:nvPr>
        </p:nvSpPr>
        <p:spPr>
          <a:xfrm>
            <a:off x="1082383" y="5155215"/>
            <a:ext cx="1314590" cy="51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sz="15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3" name="Google Shape;323;p28"/>
          <p:cNvSpPr txBox="1">
            <a:spLocks noGrp="1"/>
          </p:cNvSpPr>
          <p:nvPr>
            <p:ph type="body" idx="15"/>
          </p:nvPr>
        </p:nvSpPr>
        <p:spPr>
          <a:xfrm>
            <a:off x="3179485" y="5155215"/>
            <a:ext cx="1390650" cy="54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28"/>
          <p:cNvSpPr txBox="1">
            <a:spLocks noGrp="1"/>
          </p:cNvSpPr>
          <p:nvPr>
            <p:ph type="body" idx="16"/>
          </p:nvPr>
        </p:nvSpPr>
        <p:spPr>
          <a:xfrm>
            <a:off x="5281554" y="5155215"/>
            <a:ext cx="1390650" cy="54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28"/>
          <p:cNvSpPr txBox="1">
            <a:spLocks noGrp="1"/>
          </p:cNvSpPr>
          <p:nvPr>
            <p:ph type="body" idx="17"/>
          </p:nvPr>
        </p:nvSpPr>
        <p:spPr>
          <a:xfrm>
            <a:off x="7457195" y="5155215"/>
            <a:ext cx="1390650" cy="54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28"/>
          <p:cNvSpPr txBox="1">
            <a:spLocks noGrp="1"/>
          </p:cNvSpPr>
          <p:nvPr>
            <p:ph type="body" idx="18"/>
          </p:nvPr>
        </p:nvSpPr>
        <p:spPr>
          <a:xfrm>
            <a:off x="9580284" y="5155215"/>
            <a:ext cx="1390650" cy="543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175"/>
              </a:buClr>
              <a:buSzPts val="36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1" name="Google Shape;33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"/>
          <p:cNvSpPr txBox="1">
            <a:spLocks noGrp="1"/>
          </p:cNvSpPr>
          <p:nvPr>
            <p:ph type="title"/>
          </p:nvPr>
        </p:nvSpPr>
        <p:spPr>
          <a:xfrm>
            <a:off x="2913202" y="-13294"/>
            <a:ext cx="6365596" cy="180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70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36" name="Google Shape;336;p30"/>
          <p:cNvSpPr txBox="1">
            <a:spLocks noGrp="1"/>
          </p:cNvSpPr>
          <p:nvPr>
            <p:ph type="body" idx="1"/>
          </p:nvPr>
        </p:nvSpPr>
        <p:spPr>
          <a:xfrm>
            <a:off x="735515" y="1916387"/>
            <a:ext cx="5033917" cy="153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37" name="Google Shape;337;p3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38" name="Google Shape;338;p3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39" name="Google Shape;339;p30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42" name="Google Shape;342;p3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43" name="Google Shape;343;p31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"/>
          <p:cNvSpPr txBox="1">
            <a:spLocks noGrp="1"/>
          </p:cNvSpPr>
          <p:nvPr>
            <p:ph type="ctrTitle"/>
          </p:nvPr>
        </p:nvSpPr>
        <p:spPr>
          <a:xfrm>
            <a:off x="1652618" y="266086"/>
            <a:ext cx="8788560" cy="1380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70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57" name="Google Shape;357;p33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2pPr>
            <a:lvl3pPr lvl="2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3pPr>
            <a:lvl4pPr lvl="3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4pPr>
            <a:lvl5pPr lvl="4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5pPr>
            <a:lvl6pPr lvl="5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6pPr>
            <a:lvl7pPr lvl="6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7pPr>
            <a:lvl8pPr lvl="7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8pPr>
            <a:lvl9pPr lvl="8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58" name="Google Shape;358;p3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59" name="Google Shape;359;p3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60" name="Google Shape;360;p33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175"/>
              </a:buClr>
              <a:buSzPts val="5000"/>
              <a:buFont typeface="Libre Franklin Medium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1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 txBox="1">
            <a:spLocks noGrp="1"/>
          </p:cNvSpPr>
          <p:nvPr>
            <p:ph type="ctrTitle"/>
          </p:nvPr>
        </p:nvSpPr>
        <p:spPr>
          <a:xfrm>
            <a:off x="5346091" y="2164234"/>
            <a:ext cx="5706138" cy="522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175"/>
              </a:buClr>
              <a:buSzPts val="3000"/>
              <a:buFont typeface="Libre Franklin Medium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ubTitle" idx="1"/>
          </p:nvPr>
        </p:nvSpPr>
        <p:spPr>
          <a:xfrm>
            <a:off x="5346090" y="1727020"/>
            <a:ext cx="5706137" cy="39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29557"/>
              </a:buClr>
              <a:buSzPts val="1500"/>
              <a:buNone/>
              <a:defRPr sz="1500">
                <a:solidFill>
                  <a:srgbClr val="629557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>
            <a:spLocks noGrp="1"/>
          </p:cNvSpPr>
          <p:nvPr>
            <p:ph type="pic" idx="2"/>
          </p:nvPr>
        </p:nvSpPr>
        <p:spPr>
          <a:xfrm>
            <a:off x="400289" y="541538"/>
            <a:ext cx="4830824" cy="2376049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7"/>
          <p:cNvSpPr>
            <a:spLocks noGrp="1"/>
          </p:cNvSpPr>
          <p:nvPr>
            <p:ph type="pic" idx="3"/>
          </p:nvPr>
        </p:nvSpPr>
        <p:spPr>
          <a:xfrm>
            <a:off x="5346360" y="898984"/>
            <a:ext cx="782607" cy="780464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7"/>
          <p:cNvSpPr txBox="1">
            <a:spLocks noGrp="1"/>
          </p:cNvSpPr>
          <p:nvPr>
            <p:ph type="body" idx="4"/>
          </p:nvPr>
        </p:nvSpPr>
        <p:spPr>
          <a:xfrm>
            <a:off x="757238" y="3068638"/>
            <a:ext cx="10294937" cy="293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6096000" y="0"/>
            <a:ext cx="6096000" cy="3565356"/>
          </a:xfrm>
          <a:prstGeom prst="rect">
            <a:avLst/>
          </a:prstGeom>
          <a:solidFill>
            <a:srgbClr val="6295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8" name="Google Shape;78;p8"/>
          <p:cNvSpPr/>
          <p:nvPr/>
        </p:nvSpPr>
        <p:spPr>
          <a:xfrm>
            <a:off x="6736103" y="0"/>
            <a:ext cx="1174173" cy="2616982"/>
          </a:xfrm>
          <a:prstGeom prst="rect">
            <a:avLst/>
          </a:prstGeom>
          <a:solidFill>
            <a:srgbClr val="2841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9" name="Google Shape;79;p8"/>
          <p:cNvSpPr>
            <a:spLocks noGrp="1"/>
          </p:cNvSpPr>
          <p:nvPr>
            <p:ph type="pic" idx="2"/>
          </p:nvPr>
        </p:nvSpPr>
        <p:spPr>
          <a:xfrm>
            <a:off x="6931885" y="1690688"/>
            <a:ext cx="782607" cy="780464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8"/>
          <p:cNvSpPr>
            <a:spLocks noGrp="1"/>
          </p:cNvSpPr>
          <p:nvPr>
            <p:ph type="pic" idx="3"/>
          </p:nvPr>
        </p:nvSpPr>
        <p:spPr>
          <a:xfrm>
            <a:off x="6096000" y="3565356"/>
            <a:ext cx="6096000" cy="3292644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618375" y="729791"/>
            <a:ext cx="4849632" cy="162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17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able">
  <p:cSld name="4_Tab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2600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175"/>
              </a:buClr>
              <a:buSzPts val="36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/>
          <p:nvPr/>
        </p:nvSpPr>
        <p:spPr>
          <a:xfrm>
            <a:off x="9220200" y="0"/>
            <a:ext cx="2971800" cy="6911340"/>
          </a:xfrm>
          <a:prstGeom prst="rect">
            <a:avLst/>
          </a:prstGeom>
          <a:solidFill>
            <a:srgbClr val="6295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5" name="Google Shape;95;p11"/>
          <p:cNvSpPr/>
          <p:nvPr/>
        </p:nvSpPr>
        <p:spPr>
          <a:xfrm>
            <a:off x="10522873" y="0"/>
            <a:ext cx="1174173" cy="2616982"/>
          </a:xfrm>
          <a:prstGeom prst="rect">
            <a:avLst/>
          </a:prstGeom>
          <a:solidFill>
            <a:srgbClr val="2841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6" name="Google Shape;96;p11"/>
          <p:cNvSpPr>
            <a:spLocks noGrp="1"/>
          </p:cNvSpPr>
          <p:nvPr>
            <p:ph type="pic" idx="2"/>
          </p:nvPr>
        </p:nvSpPr>
        <p:spPr>
          <a:xfrm>
            <a:off x="10727220" y="1690688"/>
            <a:ext cx="782607" cy="7804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>
            <a:spLocks noGrp="1"/>
          </p:cNvSpPr>
          <p:nvPr>
            <p:ph type="ctrTitle"/>
          </p:nvPr>
        </p:nvSpPr>
        <p:spPr>
          <a:xfrm>
            <a:off x="949043" y="2164234"/>
            <a:ext cx="5706138" cy="522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175"/>
              </a:buClr>
              <a:buSzPts val="3000"/>
              <a:buFont typeface="Libre Franklin Medium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ubTitle" idx="1"/>
          </p:nvPr>
        </p:nvSpPr>
        <p:spPr>
          <a:xfrm>
            <a:off x="949042" y="1727020"/>
            <a:ext cx="5706137" cy="39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29557"/>
              </a:buClr>
              <a:buSzPts val="1500"/>
              <a:buNone/>
              <a:defRPr sz="1500">
                <a:solidFill>
                  <a:srgbClr val="629557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>
            <a:spLocks noGrp="1"/>
          </p:cNvSpPr>
          <p:nvPr>
            <p:ph type="pic" idx="2"/>
          </p:nvPr>
        </p:nvSpPr>
        <p:spPr>
          <a:xfrm>
            <a:off x="6880988" y="992187"/>
            <a:ext cx="4830824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2"/>
          <p:cNvSpPr>
            <a:spLocks noGrp="1"/>
          </p:cNvSpPr>
          <p:nvPr>
            <p:ph type="pic" idx="3"/>
          </p:nvPr>
        </p:nvSpPr>
        <p:spPr>
          <a:xfrm>
            <a:off x="949312" y="898984"/>
            <a:ext cx="782607" cy="780464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2"/>
          <p:cNvSpPr txBox="1">
            <a:spLocks noGrp="1"/>
          </p:cNvSpPr>
          <p:nvPr>
            <p:ph type="body" idx="4"/>
          </p:nvPr>
        </p:nvSpPr>
        <p:spPr>
          <a:xfrm>
            <a:off x="949325" y="2922588"/>
            <a:ext cx="5705475" cy="294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6300186" y="3155349"/>
            <a:ext cx="4572000" cy="108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175"/>
              </a:buClr>
              <a:buSzPts val="3000"/>
              <a:buFont typeface="Libre Franklin Medium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"/>
          </p:nvPr>
        </p:nvSpPr>
        <p:spPr>
          <a:xfrm>
            <a:off x="6300186" y="1843389"/>
            <a:ext cx="4572000" cy="39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sz="15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>
            <a:spLocks noGrp="1"/>
          </p:cNvSpPr>
          <p:nvPr>
            <p:ph type="pic" idx="2"/>
          </p:nvPr>
        </p:nvSpPr>
        <p:spPr>
          <a:xfrm>
            <a:off x="735475" y="807313"/>
            <a:ext cx="4830824" cy="48736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175"/>
              </a:buClr>
              <a:buSzPts val="3600"/>
              <a:buFont typeface="Libre Franklin Medium"/>
              <a:buNone/>
              <a:defRPr sz="3600" b="1" i="0" u="none" strike="noStrike" cap="none">
                <a:solidFill>
                  <a:srgbClr val="28417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112929" y="6358071"/>
            <a:ext cx="528006" cy="499929"/>
          </a:xfrm>
          <a:prstGeom prst="rect">
            <a:avLst/>
          </a:prstGeom>
          <a:solidFill>
            <a:srgbClr val="6294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172994" y="6530031"/>
            <a:ext cx="395417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4" name="Google Shape;14;p1" descr="A close up of a sign&#10;&#10;Description automatically generated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760644" y="6462700"/>
            <a:ext cx="1555736" cy="30790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9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p261"/>
          <p:cNvSpPr txBox="1">
            <a:spLocks noGrp="1"/>
          </p:cNvSpPr>
          <p:nvPr>
            <p:ph type="subTitle" idx="1"/>
          </p:nvPr>
        </p:nvSpPr>
        <p:spPr>
          <a:xfrm>
            <a:off x="942024" y="5366332"/>
            <a:ext cx="3345000" cy="54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261"/>
          <p:cNvSpPr txBox="1">
            <a:spLocks noGrp="1"/>
          </p:cNvSpPr>
          <p:nvPr>
            <p:ph type="body" idx="2"/>
          </p:nvPr>
        </p:nvSpPr>
        <p:spPr>
          <a:xfrm>
            <a:off x="910459" y="4253704"/>
            <a:ext cx="4245000" cy="103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F806-A4B1-2122-194C-4ED2DFBF7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B64CB9-143A-C62C-48F1-47FF0EC9F0B9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1E1B8-F506-E01B-3303-1067A51E7E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80B3B-D9FF-AB5D-1EDA-8810BBEC9D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F59591-2F2C-3291-5C85-713743E74EE0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464C24-1E27-AA64-3081-52A9F86A6572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95A72BF-95CE-3470-5195-D93BA5046E56}"/>
              </a:ext>
            </a:extLst>
          </p:cNvPr>
          <p:cNvSpPr>
            <a:spLocks noGrp="1"/>
          </p:cNvSpPr>
          <p:nvPr>
            <p:ph type="pic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D080CE-AFCA-7A32-43F1-7D7F6E4369CB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C762AC-EF31-89BD-5486-11ACAFF39EA6}"/>
              </a:ext>
            </a:extLst>
          </p:cNvPr>
          <p:cNvSpPr>
            <a:spLocks noGrp="1"/>
          </p:cNvSpPr>
          <p:nvPr>
            <p:ph type="body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A02DF-B978-6828-A238-5D13255EC2AF}"/>
              </a:ext>
            </a:extLst>
          </p:cNvPr>
          <p:cNvSpPr>
            <a:spLocks noGrp="1"/>
          </p:cNvSpPr>
          <p:nvPr>
            <p:ph type="body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38D2E4-63A1-26C0-DD88-585ACF033F88}"/>
              </a:ext>
            </a:extLst>
          </p:cNvPr>
          <p:cNvSpPr>
            <a:spLocks noGrp="1"/>
          </p:cNvSpPr>
          <p:nvPr>
            <p:ph type="body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7536AA-B512-2783-510F-160DAA3C281F}"/>
              </a:ext>
            </a:extLst>
          </p:cNvPr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F2E984A-A2C8-EC05-DAC3-BDEAB3AA439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D85EC71-C766-59B6-FA15-AB0CF41F563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4C03524-C4DD-25F6-091A-8173A5D16867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7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291B-C9E7-3E79-23FA-D2C3495E1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33ED39-7A23-CA70-07FD-6812D4CC9F61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6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07200-22DA-E12B-46C2-C0DCBFB0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AC4D-0375-D2A1-EE9E-BCD37FFCC1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D9B040-01ED-6E13-C7C2-2E579984763C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05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B08D-B6BD-3B4A-7ED7-0761A87D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8406F8F7-C498-1DA9-4541-21D91DB028B4}"/>
              </a:ext>
            </a:extLst>
          </p:cNvPr>
          <p:cNvSpPr>
            <a:spLocks noGrp="1"/>
          </p:cNvSpPr>
          <p:nvPr>
            <p:ph type="chart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43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A5B725-993D-0B88-74C9-C1105B50C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90D44-7A68-35A3-E650-7ACF6E72AE1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831C3-ADDA-F208-4236-03C42EE37EA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A2CD362-F890-47BD-B11F-6660A0BA9BFB}"/>
              </a:ext>
            </a:extLst>
          </p:cNvPr>
          <p:cNvSpPr>
            <a:spLocks noGrp="1"/>
          </p:cNvSpPr>
          <p:nvPr>
            <p:ph type="pic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D1FA70-1E4B-26DA-3E11-F0AC84665A40}"/>
              </a:ext>
            </a:extLst>
          </p:cNvPr>
          <p:cNvSpPr>
            <a:spLocks noGrp="1"/>
          </p:cNvSpPr>
          <p:nvPr>
            <p:ph type="pic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0503A85-6DCF-C0F6-1A27-33B749C6575A}"/>
              </a:ext>
            </a:extLst>
          </p:cNvPr>
          <p:cNvSpPr>
            <a:spLocks noGrp="1"/>
          </p:cNvSpPr>
          <p:nvPr>
            <p:ph type="pic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BEFEF1B-0859-8DB9-E3A5-B3761777BDA2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E73E0F-2DC2-09D0-8FC7-90E91BCEB1D5}"/>
              </a:ext>
            </a:extLst>
          </p:cNvPr>
          <p:cNvSpPr>
            <a:spLocks noGrp="1"/>
          </p:cNvSpPr>
          <p:nvPr>
            <p:ph type="body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FD3A05-8FE1-211F-13FC-7BC039E9E6C6}"/>
              </a:ext>
            </a:extLst>
          </p:cNvPr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6EB8F18-AFC2-E6F3-EC1B-87C049975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24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2FE6D2F-DF59-D261-7CA3-25AB1688819A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75A68-75E5-F5DA-09B3-C85FCE00ABC5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4F8F18-EED9-1AB5-1A0C-686306CB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01A79-69CA-0ABD-0C10-E0147E04E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82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" name="Google Shape;2474;p265"/>
          <p:cNvSpPr/>
          <p:nvPr/>
        </p:nvSpPr>
        <p:spPr>
          <a:xfrm>
            <a:off x="7727449" y="0"/>
            <a:ext cx="4464677" cy="6870044"/>
          </a:xfrm>
          <a:custGeom>
            <a:avLst/>
            <a:gdLst/>
            <a:ahLst/>
            <a:cxnLst/>
            <a:rect l="l" t="t" r="r" b="b"/>
            <a:pathLst>
              <a:path w="6638925" h="11308715" extrusionOk="0">
                <a:moveTo>
                  <a:pt x="6638541" y="0"/>
                </a:moveTo>
                <a:lnTo>
                  <a:pt x="0" y="0"/>
                </a:lnTo>
                <a:lnTo>
                  <a:pt x="0" y="11308556"/>
                </a:lnTo>
                <a:lnTo>
                  <a:pt x="6638541" y="11308556"/>
                </a:lnTo>
                <a:lnTo>
                  <a:pt x="6638541" y="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475" name="Google Shape;2475;p265"/>
          <p:cNvSpPr/>
          <p:nvPr/>
        </p:nvSpPr>
        <p:spPr>
          <a:xfrm>
            <a:off x="0" y="0"/>
            <a:ext cx="7582933" cy="6870044"/>
          </a:xfrm>
          <a:custGeom>
            <a:avLst/>
            <a:gdLst/>
            <a:ahLst/>
            <a:cxnLst/>
            <a:rect l="l" t="t" r="r" b="b"/>
            <a:pathLst>
              <a:path w="12482195" h="11308715" extrusionOk="0">
                <a:moveTo>
                  <a:pt x="12481588" y="0"/>
                </a:moveTo>
                <a:lnTo>
                  <a:pt x="0" y="0"/>
                </a:lnTo>
                <a:lnTo>
                  <a:pt x="0" y="11308556"/>
                </a:lnTo>
                <a:lnTo>
                  <a:pt x="12481588" y="11308556"/>
                </a:lnTo>
                <a:lnTo>
                  <a:pt x="12481588" y="0"/>
                </a:lnTo>
                <a:close/>
              </a:path>
            </a:pathLst>
          </a:custGeom>
          <a:solidFill>
            <a:srgbClr val="31538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476" name="Google Shape;2476;p265"/>
          <p:cNvSpPr/>
          <p:nvPr/>
        </p:nvSpPr>
        <p:spPr>
          <a:xfrm>
            <a:off x="518123" y="4432070"/>
            <a:ext cx="1860147" cy="0"/>
          </a:xfrm>
          <a:custGeom>
            <a:avLst/>
            <a:gdLst/>
            <a:ahLst/>
            <a:cxnLst/>
            <a:rect l="l" t="t" r="r" b="b"/>
            <a:pathLst>
              <a:path w="3061970" h="120000" extrusionOk="0">
                <a:moveTo>
                  <a:pt x="0" y="0"/>
                </a:moveTo>
                <a:lnTo>
                  <a:pt x="3061686" y="0"/>
                </a:lnTo>
              </a:path>
            </a:pathLst>
          </a:custGeom>
          <a:solidFill>
            <a:srgbClr val="294175"/>
          </a:solidFill>
          <a:ln w="104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477" name="Google Shape;2477;p265"/>
          <p:cNvSpPr txBox="1">
            <a:spLocks noGrp="1"/>
          </p:cNvSpPr>
          <p:nvPr>
            <p:ph type="title"/>
          </p:nvPr>
        </p:nvSpPr>
        <p:spPr>
          <a:xfrm>
            <a:off x="510439" y="3017600"/>
            <a:ext cx="40866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latin typeface="Open Sans"/>
                <a:ea typeface="Open Sans"/>
                <a:cs typeface="Open Sans"/>
                <a:sym typeface="Open Sans"/>
              </a:rPr>
              <a:t>Weekday, Month 00</a:t>
            </a:r>
            <a:endParaRPr sz="2400" b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9" name="Google Shape;2479;p265"/>
          <p:cNvSpPr txBox="1">
            <a:spLocks noGrp="1"/>
          </p:cNvSpPr>
          <p:nvPr>
            <p:ph type="body" idx="1"/>
          </p:nvPr>
        </p:nvSpPr>
        <p:spPr>
          <a:xfrm>
            <a:off x="518125" y="4705250"/>
            <a:ext cx="33762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2"/>
              <a:buNone/>
            </a:pPr>
            <a:r>
              <a:rPr lang="en-US" sz="3000" dirty="0"/>
              <a:t>First Last Name</a:t>
            </a:r>
            <a:endParaRPr sz="3000" dirty="0"/>
          </a:p>
        </p:txBody>
      </p:sp>
      <p:sp>
        <p:nvSpPr>
          <p:cNvPr id="2480" name="Google Shape;2480;p265"/>
          <p:cNvSpPr txBox="1">
            <a:spLocks noGrp="1"/>
          </p:cNvSpPr>
          <p:nvPr>
            <p:ph type="body" idx="4294967295"/>
          </p:nvPr>
        </p:nvSpPr>
        <p:spPr>
          <a:xfrm>
            <a:off x="518123" y="5255351"/>
            <a:ext cx="2563813" cy="61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9"/>
              <a:buNone/>
            </a:pPr>
            <a:r>
              <a:rPr lang="en-US" sz="2400" b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0:00 - </a:t>
            </a:r>
            <a:r>
              <a:rPr lang="en-US" sz="2400" b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00:00</a:t>
            </a:r>
            <a:r>
              <a:rPr lang="en-US" sz="2400" b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a.m.</a:t>
            </a:r>
            <a:endParaRPr sz="2400" b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8" name="Google Shape;2478;p265"/>
          <p:cNvSpPr txBox="1"/>
          <p:nvPr/>
        </p:nvSpPr>
        <p:spPr>
          <a:xfrm>
            <a:off x="510452" y="3474675"/>
            <a:ext cx="61107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689C5A"/>
                </a:solidFill>
                <a:latin typeface="Open Sans"/>
                <a:ea typeface="Open Sans"/>
                <a:cs typeface="Open Sans"/>
                <a:sym typeface="Open Sans"/>
              </a:rPr>
              <a:t>TITLE HEADLINE</a:t>
            </a:r>
            <a:endParaRPr sz="48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481" name="Google Shape;2481;p265"/>
          <p:cNvSpPr/>
          <p:nvPr/>
        </p:nvSpPr>
        <p:spPr>
          <a:xfrm>
            <a:off x="518125" y="0"/>
            <a:ext cx="2157000" cy="2669400"/>
          </a:xfrm>
          <a:prstGeom prst="rect">
            <a:avLst/>
          </a:prstGeom>
          <a:solidFill>
            <a:srgbClr val="2941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483" name="Google Shape;2483;p265"/>
          <p:cNvSpPr/>
          <p:nvPr/>
        </p:nvSpPr>
        <p:spPr>
          <a:xfrm>
            <a:off x="518125" y="2585951"/>
            <a:ext cx="2157306" cy="84815"/>
          </a:xfrm>
          <a:custGeom>
            <a:avLst/>
            <a:gdLst/>
            <a:ahLst/>
            <a:cxnLst/>
            <a:rect l="l" t="t" r="r" b="b"/>
            <a:pathLst>
              <a:path w="981709" h="11308715" extrusionOk="0">
                <a:moveTo>
                  <a:pt x="981436" y="0"/>
                </a:moveTo>
                <a:lnTo>
                  <a:pt x="0" y="0"/>
                </a:lnTo>
                <a:lnTo>
                  <a:pt x="0" y="11308556"/>
                </a:lnTo>
                <a:lnTo>
                  <a:pt x="981436" y="11308556"/>
                </a:lnTo>
                <a:lnTo>
                  <a:pt x="981436" y="0"/>
                </a:lnTo>
                <a:close/>
              </a:path>
            </a:pathLst>
          </a:custGeom>
          <a:solidFill>
            <a:srgbClr val="6294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2484" name="Google Shape;2484;p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1112" y="12045"/>
            <a:ext cx="4460378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A559D4BE-9D9B-7955-008C-5B685F6E8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74" y="2043028"/>
            <a:ext cx="1505302" cy="31930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3" name="Google Shape;2963;p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0107" y="0"/>
            <a:ext cx="456418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75;p265">
            <a:extLst>
              <a:ext uri="{FF2B5EF4-FFF2-40B4-BE49-F238E27FC236}">
                <a16:creationId xmlns:a16="http://schemas.microsoft.com/office/drawing/2014/main" id="{839EB9B4-878C-D52D-DCF3-F659E611189E}"/>
              </a:ext>
            </a:extLst>
          </p:cNvPr>
          <p:cNvSpPr/>
          <p:nvPr/>
        </p:nvSpPr>
        <p:spPr>
          <a:xfrm>
            <a:off x="0" y="0"/>
            <a:ext cx="7582933" cy="6870044"/>
          </a:xfrm>
          <a:custGeom>
            <a:avLst/>
            <a:gdLst/>
            <a:ahLst/>
            <a:cxnLst/>
            <a:rect l="l" t="t" r="r" b="b"/>
            <a:pathLst>
              <a:path w="12482195" h="11308715" extrusionOk="0">
                <a:moveTo>
                  <a:pt x="12481588" y="0"/>
                </a:moveTo>
                <a:lnTo>
                  <a:pt x="0" y="0"/>
                </a:lnTo>
                <a:lnTo>
                  <a:pt x="0" y="11308556"/>
                </a:lnTo>
                <a:lnTo>
                  <a:pt x="12481588" y="11308556"/>
                </a:lnTo>
                <a:lnTo>
                  <a:pt x="12481588" y="0"/>
                </a:lnTo>
                <a:close/>
              </a:path>
            </a:pathLst>
          </a:custGeom>
          <a:solidFill>
            <a:srgbClr val="31538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9" name="Google Shape;2476;p265">
            <a:extLst>
              <a:ext uri="{FF2B5EF4-FFF2-40B4-BE49-F238E27FC236}">
                <a16:creationId xmlns:a16="http://schemas.microsoft.com/office/drawing/2014/main" id="{2E8AB043-6D2D-4EE6-6079-B0A7958FA293}"/>
              </a:ext>
            </a:extLst>
          </p:cNvPr>
          <p:cNvSpPr/>
          <p:nvPr/>
        </p:nvSpPr>
        <p:spPr>
          <a:xfrm>
            <a:off x="518123" y="4432070"/>
            <a:ext cx="1860147" cy="0"/>
          </a:xfrm>
          <a:custGeom>
            <a:avLst/>
            <a:gdLst/>
            <a:ahLst/>
            <a:cxnLst/>
            <a:rect l="l" t="t" r="r" b="b"/>
            <a:pathLst>
              <a:path w="3061970" h="120000" extrusionOk="0">
                <a:moveTo>
                  <a:pt x="0" y="0"/>
                </a:moveTo>
                <a:lnTo>
                  <a:pt x="3061686" y="0"/>
                </a:lnTo>
              </a:path>
            </a:pathLst>
          </a:custGeom>
          <a:solidFill>
            <a:srgbClr val="294175"/>
          </a:solidFill>
          <a:ln w="104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0" name="Google Shape;2477;p265">
            <a:extLst>
              <a:ext uri="{FF2B5EF4-FFF2-40B4-BE49-F238E27FC236}">
                <a16:creationId xmlns:a16="http://schemas.microsoft.com/office/drawing/2014/main" id="{23FFBED3-69CD-7E81-5E00-5AEB5EA7DC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439" y="3017600"/>
            <a:ext cx="40866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latin typeface="Open Sans"/>
                <a:ea typeface="Open Sans"/>
                <a:cs typeface="Open Sans"/>
                <a:sym typeface="Open Sans"/>
              </a:rPr>
              <a:t>Weekday, Month 00</a:t>
            </a:r>
            <a:endParaRPr sz="2400" b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2479;p265">
            <a:extLst>
              <a:ext uri="{FF2B5EF4-FFF2-40B4-BE49-F238E27FC236}">
                <a16:creationId xmlns:a16="http://schemas.microsoft.com/office/drawing/2014/main" id="{0DED12B2-C8C9-33DA-866B-E8CA4C2B47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8125" y="4705250"/>
            <a:ext cx="33762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2"/>
              <a:buNone/>
            </a:pPr>
            <a:r>
              <a:rPr lang="en-US" sz="3000" dirty="0"/>
              <a:t>First Last Name</a:t>
            </a:r>
            <a:endParaRPr sz="3000" dirty="0"/>
          </a:p>
        </p:txBody>
      </p:sp>
      <p:sp>
        <p:nvSpPr>
          <p:cNvPr id="11" name="Google Shape;2478;p265">
            <a:extLst>
              <a:ext uri="{FF2B5EF4-FFF2-40B4-BE49-F238E27FC236}">
                <a16:creationId xmlns:a16="http://schemas.microsoft.com/office/drawing/2014/main" id="{D20BEE88-28F9-A773-0B62-8EC03E003AA4}"/>
              </a:ext>
            </a:extLst>
          </p:cNvPr>
          <p:cNvSpPr txBox="1"/>
          <p:nvPr/>
        </p:nvSpPr>
        <p:spPr>
          <a:xfrm>
            <a:off x="510452" y="3474675"/>
            <a:ext cx="61107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689C5A"/>
                </a:solidFill>
                <a:latin typeface="Open Sans"/>
                <a:ea typeface="Open Sans"/>
                <a:cs typeface="Open Sans"/>
                <a:sym typeface="Open Sans"/>
              </a:rPr>
              <a:t>TITLE HEADLINE</a:t>
            </a:r>
            <a:endParaRPr sz="48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3" name="Google Shape;2480;p265">
            <a:extLst>
              <a:ext uri="{FF2B5EF4-FFF2-40B4-BE49-F238E27FC236}">
                <a16:creationId xmlns:a16="http://schemas.microsoft.com/office/drawing/2014/main" id="{AAA6E56A-592E-06C2-2DC4-176537B4A605}"/>
              </a:ext>
            </a:extLst>
          </p:cNvPr>
          <p:cNvSpPr txBox="1">
            <a:spLocks/>
          </p:cNvSpPr>
          <p:nvPr/>
        </p:nvSpPr>
        <p:spPr>
          <a:xfrm>
            <a:off x="563625" y="5248200"/>
            <a:ext cx="25641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0" b="1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Clr>
                <a:schemeClr val="lt1"/>
              </a:buClr>
              <a:buSzPts val="3459"/>
            </a:pPr>
            <a:r>
              <a:rPr lang="en-US" sz="2400" b="0">
                <a:latin typeface="Open Sans"/>
                <a:ea typeface="Open Sans"/>
                <a:cs typeface="Open Sans"/>
                <a:sym typeface="Open Sans"/>
              </a:rPr>
              <a:t>0:00 - 00:00 a.m.</a:t>
            </a:r>
            <a:endParaRPr lang="en-US" sz="2400" b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2481;p265">
            <a:extLst>
              <a:ext uri="{FF2B5EF4-FFF2-40B4-BE49-F238E27FC236}">
                <a16:creationId xmlns:a16="http://schemas.microsoft.com/office/drawing/2014/main" id="{5B445A94-3EBA-7614-09B4-4CDDEAF237A1}"/>
              </a:ext>
            </a:extLst>
          </p:cNvPr>
          <p:cNvSpPr/>
          <p:nvPr/>
        </p:nvSpPr>
        <p:spPr>
          <a:xfrm>
            <a:off x="518125" y="0"/>
            <a:ext cx="2157000" cy="2669400"/>
          </a:xfrm>
          <a:prstGeom prst="rect">
            <a:avLst/>
          </a:prstGeom>
          <a:solidFill>
            <a:srgbClr val="2941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5" name="Google Shape;2483;p265">
            <a:extLst>
              <a:ext uri="{FF2B5EF4-FFF2-40B4-BE49-F238E27FC236}">
                <a16:creationId xmlns:a16="http://schemas.microsoft.com/office/drawing/2014/main" id="{FCCE7315-4AD2-933B-BE94-865F6848C056}"/>
              </a:ext>
            </a:extLst>
          </p:cNvPr>
          <p:cNvSpPr/>
          <p:nvPr/>
        </p:nvSpPr>
        <p:spPr>
          <a:xfrm>
            <a:off x="518125" y="2585951"/>
            <a:ext cx="2157306" cy="84815"/>
          </a:xfrm>
          <a:custGeom>
            <a:avLst/>
            <a:gdLst/>
            <a:ahLst/>
            <a:cxnLst/>
            <a:rect l="l" t="t" r="r" b="b"/>
            <a:pathLst>
              <a:path w="981709" h="11308715" extrusionOk="0">
                <a:moveTo>
                  <a:pt x="981436" y="0"/>
                </a:moveTo>
                <a:lnTo>
                  <a:pt x="0" y="0"/>
                </a:lnTo>
                <a:lnTo>
                  <a:pt x="0" y="11308556"/>
                </a:lnTo>
                <a:lnTo>
                  <a:pt x="981436" y="11308556"/>
                </a:lnTo>
                <a:lnTo>
                  <a:pt x="981436" y="0"/>
                </a:lnTo>
                <a:close/>
              </a:path>
            </a:pathLst>
          </a:custGeom>
          <a:solidFill>
            <a:srgbClr val="6294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626A3410-2E71-4670-0A73-4787EBB7B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74" y="2043028"/>
            <a:ext cx="1505302" cy="3193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3" name="Google Shape;3213;p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6758" y="0"/>
            <a:ext cx="457088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75;p265">
            <a:extLst>
              <a:ext uri="{FF2B5EF4-FFF2-40B4-BE49-F238E27FC236}">
                <a16:creationId xmlns:a16="http://schemas.microsoft.com/office/drawing/2014/main" id="{2C1EB610-30ED-7C5D-FD99-DF77F71CBCEF}"/>
              </a:ext>
            </a:extLst>
          </p:cNvPr>
          <p:cNvSpPr/>
          <p:nvPr/>
        </p:nvSpPr>
        <p:spPr>
          <a:xfrm>
            <a:off x="0" y="0"/>
            <a:ext cx="7582933" cy="6870044"/>
          </a:xfrm>
          <a:custGeom>
            <a:avLst/>
            <a:gdLst/>
            <a:ahLst/>
            <a:cxnLst/>
            <a:rect l="l" t="t" r="r" b="b"/>
            <a:pathLst>
              <a:path w="12482195" h="11308715" extrusionOk="0">
                <a:moveTo>
                  <a:pt x="12481588" y="0"/>
                </a:moveTo>
                <a:lnTo>
                  <a:pt x="0" y="0"/>
                </a:lnTo>
                <a:lnTo>
                  <a:pt x="0" y="11308556"/>
                </a:lnTo>
                <a:lnTo>
                  <a:pt x="12481588" y="11308556"/>
                </a:lnTo>
                <a:lnTo>
                  <a:pt x="12481588" y="0"/>
                </a:lnTo>
                <a:close/>
              </a:path>
            </a:pathLst>
          </a:custGeom>
          <a:solidFill>
            <a:srgbClr val="31538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9" name="Google Shape;2476;p265">
            <a:extLst>
              <a:ext uri="{FF2B5EF4-FFF2-40B4-BE49-F238E27FC236}">
                <a16:creationId xmlns:a16="http://schemas.microsoft.com/office/drawing/2014/main" id="{7B6BA627-4520-8FA4-81FF-0D7C6C74ECB7}"/>
              </a:ext>
            </a:extLst>
          </p:cNvPr>
          <p:cNvSpPr/>
          <p:nvPr/>
        </p:nvSpPr>
        <p:spPr>
          <a:xfrm>
            <a:off x="518123" y="4432070"/>
            <a:ext cx="1860147" cy="0"/>
          </a:xfrm>
          <a:custGeom>
            <a:avLst/>
            <a:gdLst/>
            <a:ahLst/>
            <a:cxnLst/>
            <a:rect l="l" t="t" r="r" b="b"/>
            <a:pathLst>
              <a:path w="3061970" h="120000" extrusionOk="0">
                <a:moveTo>
                  <a:pt x="0" y="0"/>
                </a:moveTo>
                <a:lnTo>
                  <a:pt x="3061686" y="0"/>
                </a:lnTo>
              </a:path>
            </a:pathLst>
          </a:custGeom>
          <a:solidFill>
            <a:srgbClr val="294175"/>
          </a:solidFill>
          <a:ln w="104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0" name="Google Shape;2477;p265">
            <a:extLst>
              <a:ext uri="{FF2B5EF4-FFF2-40B4-BE49-F238E27FC236}">
                <a16:creationId xmlns:a16="http://schemas.microsoft.com/office/drawing/2014/main" id="{4CDFA250-0C0F-EE22-BFB8-2203570F1F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439" y="3017600"/>
            <a:ext cx="40866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latin typeface="Open Sans"/>
                <a:ea typeface="Open Sans"/>
                <a:cs typeface="Open Sans"/>
                <a:sym typeface="Open Sans"/>
              </a:rPr>
              <a:t>Weekday, Month 00</a:t>
            </a:r>
            <a:endParaRPr sz="2400" b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2479;p265">
            <a:extLst>
              <a:ext uri="{FF2B5EF4-FFF2-40B4-BE49-F238E27FC236}">
                <a16:creationId xmlns:a16="http://schemas.microsoft.com/office/drawing/2014/main" id="{7FAE483A-87BF-5D2E-92FA-121854203E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8125" y="4705250"/>
            <a:ext cx="33762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2"/>
              <a:buNone/>
            </a:pPr>
            <a:r>
              <a:rPr lang="en-US" sz="3000" dirty="0"/>
              <a:t>First Last Name</a:t>
            </a:r>
            <a:endParaRPr sz="3000" dirty="0"/>
          </a:p>
        </p:txBody>
      </p:sp>
      <p:sp>
        <p:nvSpPr>
          <p:cNvPr id="11" name="Google Shape;2478;p265">
            <a:extLst>
              <a:ext uri="{FF2B5EF4-FFF2-40B4-BE49-F238E27FC236}">
                <a16:creationId xmlns:a16="http://schemas.microsoft.com/office/drawing/2014/main" id="{2ECBCB7A-A60A-7CB0-D73F-DA226A0A8105}"/>
              </a:ext>
            </a:extLst>
          </p:cNvPr>
          <p:cNvSpPr txBox="1"/>
          <p:nvPr/>
        </p:nvSpPr>
        <p:spPr>
          <a:xfrm>
            <a:off x="510452" y="3474675"/>
            <a:ext cx="61107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689C5A"/>
                </a:solidFill>
                <a:latin typeface="Open Sans"/>
                <a:ea typeface="Open Sans"/>
                <a:cs typeface="Open Sans"/>
                <a:sym typeface="Open Sans"/>
              </a:rPr>
              <a:t>TITLE HEADLINE</a:t>
            </a:r>
            <a:endParaRPr sz="48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3" name="Google Shape;2480;p265">
            <a:extLst>
              <a:ext uri="{FF2B5EF4-FFF2-40B4-BE49-F238E27FC236}">
                <a16:creationId xmlns:a16="http://schemas.microsoft.com/office/drawing/2014/main" id="{CAA162E1-7645-F0AA-49B7-8F02F99A9823}"/>
              </a:ext>
            </a:extLst>
          </p:cNvPr>
          <p:cNvSpPr txBox="1">
            <a:spLocks/>
          </p:cNvSpPr>
          <p:nvPr/>
        </p:nvSpPr>
        <p:spPr>
          <a:xfrm>
            <a:off x="563625" y="5248200"/>
            <a:ext cx="25641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0" b="1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Clr>
                <a:schemeClr val="lt1"/>
              </a:buClr>
              <a:buSzPts val="3459"/>
            </a:pPr>
            <a:r>
              <a:rPr lang="en-US" sz="2400" b="0">
                <a:latin typeface="Open Sans"/>
                <a:ea typeface="Open Sans"/>
                <a:cs typeface="Open Sans"/>
                <a:sym typeface="Open Sans"/>
              </a:rPr>
              <a:t>0:00 - 00:00 a.m.</a:t>
            </a:r>
            <a:endParaRPr lang="en-US" sz="2400" b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2481;p265">
            <a:extLst>
              <a:ext uri="{FF2B5EF4-FFF2-40B4-BE49-F238E27FC236}">
                <a16:creationId xmlns:a16="http://schemas.microsoft.com/office/drawing/2014/main" id="{91D02E69-778B-7400-7458-86CF5F542216}"/>
              </a:ext>
            </a:extLst>
          </p:cNvPr>
          <p:cNvSpPr/>
          <p:nvPr/>
        </p:nvSpPr>
        <p:spPr>
          <a:xfrm>
            <a:off x="518125" y="0"/>
            <a:ext cx="2157000" cy="2669400"/>
          </a:xfrm>
          <a:prstGeom prst="rect">
            <a:avLst/>
          </a:prstGeom>
          <a:solidFill>
            <a:srgbClr val="2941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5" name="Google Shape;2483;p265">
            <a:extLst>
              <a:ext uri="{FF2B5EF4-FFF2-40B4-BE49-F238E27FC236}">
                <a16:creationId xmlns:a16="http://schemas.microsoft.com/office/drawing/2014/main" id="{3CD94555-2BD5-21ED-CC98-9F681DB01B4C}"/>
              </a:ext>
            </a:extLst>
          </p:cNvPr>
          <p:cNvSpPr/>
          <p:nvPr/>
        </p:nvSpPr>
        <p:spPr>
          <a:xfrm>
            <a:off x="518125" y="2585951"/>
            <a:ext cx="2157306" cy="84815"/>
          </a:xfrm>
          <a:custGeom>
            <a:avLst/>
            <a:gdLst/>
            <a:ahLst/>
            <a:cxnLst/>
            <a:rect l="l" t="t" r="r" b="b"/>
            <a:pathLst>
              <a:path w="981709" h="11308715" extrusionOk="0">
                <a:moveTo>
                  <a:pt x="981436" y="0"/>
                </a:moveTo>
                <a:lnTo>
                  <a:pt x="0" y="0"/>
                </a:lnTo>
                <a:lnTo>
                  <a:pt x="0" y="11308556"/>
                </a:lnTo>
                <a:lnTo>
                  <a:pt x="981436" y="11308556"/>
                </a:lnTo>
                <a:lnTo>
                  <a:pt x="981436" y="0"/>
                </a:lnTo>
                <a:close/>
              </a:path>
            </a:pathLst>
          </a:custGeom>
          <a:solidFill>
            <a:srgbClr val="6294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AAF49829-B152-87DE-0767-39822B193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74" y="2043028"/>
            <a:ext cx="1505302" cy="3193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13EC498-F2E4-1AAD-0047-C84CDA9A70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C9CB3-8103-12FC-5265-EA2A4766579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88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5" name="Google Shape;3275;p3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58" y="0"/>
            <a:ext cx="457088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75;p265">
            <a:extLst>
              <a:ext uri="{FF2B5EF4-FFF2-40B4-BE49-F238E27FC236}">
                <a16:creationId xmlns:a16="http://schemas.microsoft.com/office/drawing/2014/main" id="{78E91C5A-FB8A-57FF-3F3D-616B0292F728}"/>
              </a:ext>
            </a:extLst>
          </p:cNvPr>
          <p:cNvSpPr/>
          <p:nvPr/>
        </p:nvSpPr>
        <p:spPr>
          <a:xfrm>
            <a:off x="0" y="0"/>
            <a:ext cx="7582933" cy="6870044"/>
          </a:xfrm>
          <a:custGeom>
            <a:avLst/>
            <a:gdLst/>
            <a:ahLst/>
            <a:cxnLst/>
            <a:rect l="l" t="t" r="r" b="b"/>
            <a:pathLst>
              <a:path w="12482195" h="11308715" extrusionOk="0">
                <a:moveTo>
                  <a:pt x="12481588" y="0"/>
                </a:moveTo>
                <a:lnTo>
                  <a:pt x="0" y="0"/>
                </a:lnTo>
                <a:lnTo>
                  <a:pt x="0" y="11308556"/>
                </a:lnTo>
                <a:lnTo>
                  <a:pt x="12481588" y="11308556"/>
                </a:lnTo>
                <a:lnTo>
                  <a:pt x="12481588" y="0"/>
                </a:lnTo>
                <a:close/>
              </a:path>
            </a:pathLst>
          </a:custGeom>
          <a:solidFill>
            <a:srgbClr val="31538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9" name="Google Shape;2476;p265">
            <a:extLst>
              <a:ext uri="{FF2B5EF4-FFF2-40B4-BE49-F238E27FC236}">
                <a16:creationId xmlns:a16="http://schemas.microsoft.com/office/drawing/2014/main" id="{EB7066D1-D153-EF49-1777-8BA3642EE768}"/>
              </a:ext>
            </a:extLst>
          </p:cNvPr>
          <p:cNvSpPr/>
          <p:nvPr/>
        </p:nvSpPr>
        <p:spPr>
          <a:xfrm>
            <a:off x="518123" y="4432070"/>
            <a:ext cx="1860147" cy="0"/>
          </a:xfrm>
          <a:custGeom>
            <a:avLst/>
            <a:gdLst/>
            <a:ahLst/>
            <a:cxnLst/>
            <a:rect l="l" t="t" r="r" b="b"/>
            <a:pathLst>
              <a:path w="3061970" h="120000" extrusionOk="0">
                <a:moveTo>
                  <a:pt x="0" y="0"/>
                </a:moveTo>
                <a:lnTo>
                  <a:pt x="3061686" y="0"/>
                </a:lnTo>
              </a:path>
            </a:pathLst>
          </a:custGeom>
          <a:solidFill>
            <a:srgbClr val="294175"/>
          </a:solidFill>
          <a:ln w="104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0" name="Google Shape;2477;p265">
            <a:extLst>
              <a:ext uri="{FF2B5EF4-FFF2-40B4-BE49-F238E27FC236}">
                <a16:creationId xmlns:a16="http://schemas.microsoft.com/office/drawing/2014/main" id="{C24FD0D4-4347-5DC2-1D37-71BBAA6620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439" y="3017600"/>
            <a:ext cx="40866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latin typeface="Open Sans"/>
                <a:ea typeface="Open Sans"/>
                <a:cs typeface="Open Sans"/>
                <a:sym typeface="Open Sans"/>
              </a:rPr>
              <a:t>Weekday, Month 00</a:t>
            </a:r>
            <a:endParaRPr sz="2400" b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2479;p265">
            <a:extLst>
              <a:ext uri="{FF2B5EF4-FFF2-40B4-BE49-F238E27FC236}">
                <a16:creationId xmlns:a16="http://schemas.microsoft.com/office/drawing/2014/main" id="{50474D26-15D3-E022-D558-00EE7942A0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8125" y="4705250"/>
            <a:ext cx="33762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2"/>
              <a:buNone/>
            </a:pPr>
            <a:r>
              <a:rPr lang="en-US" sz="3000" dirty="0"/>
              <a:t>First Last Name</a:t>
            </a:r>
            <a:endParaRPr sz="3000" dirty="0"/>
          </a:p>
        </p:txBody>
      </p:sp>
      <p:sp>
        <p:nvSpPr>
          <p:cNvPr id="11" name="Google Shape;2478;p265">
            <a:extLst>
              <a:ext uri="{FF2B5EF4-FFF2-40B4-BE49-F238E27FC236}">
                <a16:creationId xmlns:a16="http://schemas.microsoft.com/office/drawing/2014/main" id="{FABAE495-1672-B5F3-D076-18FDC18BA1E0}"/>
              </a:ext>
            </a:extLst>
          </p:cNvPr>
          <p:cNvSpPr txBox="1"/>
          <p:nvPr/>
        </p:nvSpPr>
        <p:spPr>
          <a:xfrm>
            <a:off x="510452" y="3474675"/>
            <a:ext cx="61107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689C5A"/>
                </a:solidFill>
                <a:latin typeface="Open Sans"/>
                <a:ea typeface="Open Sans"/>
                <a:cs typeface="Open Sans"/>
                <a:sym typeface="Open Sans"/>
              </a:rPr>
              <a:t>TITLE HEADLINE</a:t>
            </a:r>
            <a:endParaRPr sz="48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3" name="Google Shape;2480;p265">
            <a:extLst>
              <a:ext uri="{FF2B5EF4-FFF2-40B4-BE49-F238E27FC236}">
                <a16:creationId xmlns:a16="http://schemas.microsoft.com/office/drawing/2014/main" id="{E1A3C449-F539-A9CD-BD82-8EB140AD30BC}"/>
              </a:ext>
            </a:extLst>
          </p:cNvPr>
          <p:cNvSpPr txBox="1">
            <a:spLocks/>
          </p:cNvSpPr>
          <p:nvPr/>
        </p:nvSpPr>
        <p:spPr>
          <a:xfrm>
            <a:off x="563625" y="5248200"/>
            <a:ext cx="25641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0" b="1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Clr>
                <a:schemeClr val="lt1"/>
              </a:buClr>
              <a:buSzPts val="3459"/>
            </a:pPr>
            <a:r>
              <a:rPr lang="en-US" sz="2400" b="0">
                <a:latin typeface="Open Sans"/>
                <a:ea typeface="Open Sans"/>
                <a:cs typeface="Open Sans"/>
                <a:sym typeface="Open Sans"/>
              </a:rPr>
              <a:t>0:00 - 00:00 a.m.</a:t>
            </a:r>
            <a:endParaRPr lang="en-US" sz="2400" b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2481;p265">
            <a:extLst>
              <a:ext uri="{FF2B5EF4-FFF2-40B4-BE49-F238E27FC236}">
                <a16:creationId xmlns:a16="http://schemas.microsoft.com/office/drawing/2014/main" id="{71CFA32A-2FF7-3209-77E7-4F6862FC2EC0}"/>
              </a:ext>
            </a:extLst>
          </p:cNvPr>
          <p:cNvSpPr/>
          <p:nvPr/>
        </p:nvSpPr>
        <p:spPr>
          <a:xfrm>
            <a:off x="518125" y="0"/>
            <a:ext cx="2157000" cy="2669400"/>
          </a:xfrm>
          <a:prstGeom prst="rect">
            <a:avLst/>
          </a:prstGeom>
          <a:solidFill>
            <a:srgbClr val="2941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5" name="Google Shape;2483;p265">
            <a:extLst>
              <a:ext uri="{FF2B5EF4-FFF2-40B4-BE49-F238E27FC236}">
                <a16:creationId xmlns:a16="http://schemas.microsoft.com/office/drawing/2014/main" id="{1381D614-EC28-D1DB-C9C1-C384009ED6CF}"/>
              </a:ext>
            </a:extLst>
          </p:cNvPr>
          <p:cNvSpPr/>
          <p:nvPr/>
        </p:nvSpPr>
        <p:spPr>
          <a:xfrm>
            <a:off x="518125" y="2585951"/>
            <a:ext cx="2157306" cy="84815"/>
          </a:xfrm>
          <a:custGeom>
            <a:avLst/>
            <a:gdLst/>
            <a:ahLst/>
            <a:cxnLst/>
            <a:rect l="l" t="t" r="r" b="b"/>
            <a:pathLst>
              <a:path w="981709" h="11308715" extrusionOk="0">
                <a:moveTo>
                  <a:pt x="981436" y="0"/>
                </a:moveTo>
                <a:lnTo>
                  <a:pt x="0" y="0"/>
                </a:lnTo>
                <a:lnTo>
                  <a:pt x="0" y="11308556"/>
                </a:lnTo>
                <a:lnTo>
                  <a:pt x="981436" y="11308556"/>
                </a:lnTo>
                <a:lnTo>
                  <a:pt x="981436" y="0"/>
                </a:lnTo>
                <a:close/>
              </a:path>
            </a:pathLst>
          </a:custGeom>
          <a:solidFill>
            <a:srgbClr val="6294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E62FAE88-E569-1703-E95D-435C83CCC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74" y="2043028"/>
            <a:ext cx="1505302" cy="3193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2" name="Google Shape;3392;p340"/>
          <p:cNvSpPr/>
          <p:nvPr/>
        </p:nvSpPr>
        <p:spPr>
          <a:xfrm>
            <a:off x="7727449" y="0"/>
            <a:ext cx="4464677" cy="6870044"/>
          </a:xfrm>
          <a:custGeom>
            <a:avLst/>
            <a:gdLst/>
            <a:ahLst/>
            <a:cxnLst/>
            <a:rect l="l" t="t" r="r" b="b"/>
            <a:pathLst>
              <a:path w="6638925" h="11308715" extrusionOk="0">
                <a:moveTo>
                  <a:pt x="6638541" y="0"/>
                </a:moveTo>
                <a:lnTo>
                  <a:pt x="0" y="0"/>
                </a:lnTo>
                <a:lnTo>
                  <a:pt x="0" y="11308556"/>
                </a:lnTo>
                <a:lnTo>
                  <a:pt x="6638541" y="11308556"/>
                </a:lnTo>
                <a:lnTo>
                  <a:pt x="6638541" y="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3402" name="Google Shape;3402;p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7458" y="0"/>
            <a:ext cx="579313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75;p265">
            <a:extLst>
              <a:ext uri="{FF2B5EF4-FFF2-40B4-BE49-F238E27FC236}">
                <a16:creationId xmlns:a16="http://schemas.microsoft.com/office/drawing/2014/main" id="{3FEF11A6-A0E6-C428-06A0-20612ADD603A}"/>
              </a:ext>
            </a:extLst>
          </p:cNvPr>
          <p:cNvSpPr/>
          <p:nvPr/>
        </p:nvSpPr>
        <p:spPr>
          <a:xfrm>
            <a:off x="0" y="0"/>
            <a:ext cx="7582933" cy="6870044"/>
          </a:xfrm>
          <a:custGeom>
            <a:avLst/>
            <a:gdLst/>
            <a:ahLst/>
            <a:cxnLst/>
            <a:rect l="l" t="t" r="r" b="b"/>
            <a:pathLst>
              <a:path w="12482195" h="11308715" extrusionOk="0">
                <a:moveTo>
                  <a:pt x="12481588" y="0"/>
                </a:moveTo>
                <a:lnTo>
                  <a:pt x="0" y="0"/>
                </a:lnTo>
                <a:lnTo>
                  <a:pt x="0" y="11308556"/>
                </a:lnTo>
                <a:lnTo>
                  <a:pt x="12481588" y="11308556"/>
                </a:lnTo>
                <a:lnTo>
                  <a:pt x="12481588" y="0"/>
                </a:lnTo>
                <a:close/>
              </a:path>
            </a:pathLst>
          </a:custGeom>
          <a:solidFill>
            <a:srgbClr val="31538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9" name="Google Shape;2476;p265">
            <a:extLst>
              <a:ext uri="{FF2B5EF4-FFF2-40B4-BE49-F238E27FC236}">
                <a16:creationId xmlns:a16="http://schemas.microsoft.com/office/drawing/2014/main" id="{97937D82-45AC-C37D-3ADF-C280A951DC3E}"/>
              </a:ext>
            </a:extLst>
          </p:cNvPr>
          <p:cNvSpPr/>
          <p:nvPr/>
        </p:nvSpPr>
        <p:spPr>
          <a:xfrm>
            <a:off x="518123" y="4432070"/>
            <a:ext cx="1860147" cy="0"/>
          </a:xfrm>
          <a:custGeom>
            <a:avLst/>
            <a:gdLst/>
            <a:ahLst/>
            <a:cxnLst/>
            <a:rect l="l" t="t" r="r" b="b"/>
            <a:pathLst>
              <a:path w="3061970" h="120000" extrusionOk="0">
                <a:moveTo>
                  <a:pt x="0" y="0"/>
                </a:moveTo>
                <a:lnTo>
                  <a:pt x="3061686" y="0"/>
                </a:lnTo>
              </a:path>
            </a:pathLst>
          </a:custGeom>
          <a:solidFill>
            <a:srgbClr val="294175"/>
          </a:solidFill>
          <a:ln w="104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0" name="Google Shape;2477;p265">
            <a:extLst>
              <a:ext uri="{FF2B5EF4-FFF2-40B4-BE49-F238E27FC236}">
                <a16:creationId xmlns:a16="http://schemas.microsoft.com/office/drawing/2014/main" id="{E31F28B5-E9E3-7BB7-76AE-4278E2B680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439" y="3017600"/>
            <a:ext cx="40866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latin typeface="Open Sans"/>
                <a:ea typeface="Open Sans"/>
                <a:cs typeface="Open Sans"/>
                <a:sym typeface="Open Sans"/>
              </a:rPr>
              <a:t>Weekday, Month 00</a:t>
            </a:r>
            <a:endParaRPr sz="2400" b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2479;p265">
            <a:extLst>
              <a:ext uri="{FF2B5EF4-FFF2-40B4-BE49-F238E27FC236}">
                <a16:creationId xmlns:a16="http://schemas.microsoft.com/office/drawing/2014/main" id="{D59252E1-BD27-6459-3762-55899372B6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8125" y="4705250"/>
            <a:ext cx="33762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2"/>
              <a:buNone/>
            </a:pPr>
            <a:r>
              <a:rPr lang="en-US" sz="3000" dirty="0"/>
              <a:t>First Last Name</a:t>
            </a:r>
            <a:endParaRPr sz="3000" dirty="0"/>
          </a:p>
        </p:txBody>
      </p:sp>
      <p:sp>
        <p:nvSpPr>
          <p:cNvPr id="11" name="Google Shape;2478;p265">
            <a:extLst>
              <a:ext uri="{FF2B5EF4-FFF2-40B4-BE49-F238E27FC236}">
                <a16:creationId xmlns:a16="http://schemas.microsoft.com/office/drawing/2014/main" id="{99F455F4-3431-743F-21EF-34B8815348F9}"/>
              </a:ext>
            </a:extLst>
          </p:cNvPr>
          <p:cNvSpPr txBox="1"/>
          <p:nvPr/>
        </p:nvSpPr>
        <p:spPr>
          <a:xfrm>
            <a:off x="510452" y="3474675"/>
            <a:ext cx="61107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689C5A"/>
                </a:solidFill>
                <a:latin typeface="Open Sans"/>
                <a:ea typeface="Open Sans"/>
                <a:cs typeface="Open Sans"/>
                <a:sym typeface="Open Sans"/>
              </a:rPr>
              <a:t>TITLE HEADLINE</a:t>
            </a:r>
            <a:endParaRPr sz="48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3" name="Google Shape;2480;p265">
            <a:extLst>
              <a:ext uri="{FF2B5EF4-FFF2-40B4-BE49-F238E27FC236}">
                <a16:creationId xmlns:a16="http://schemas.microsoft.com/office/drawing/2014/main" id="{F9A665CF-0CF8-3800-8084-9756AA917118}"/>
              </a:ext>
            </a:extLst>
          </p:cNvPr>
          <p:cNvSpPr txBox="1">
            <a:spLocks/>
          </p:cNvSpPr>
          <p:nvPr/>
        </p:nvSpPr>
        <p:spPr>
          <a:xfrm>
            <a:off x="563625" y="5248200"/>
            <a:ext cx="25641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0" b="1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Clr>
                <a:schemeClr val="lt1"/>
              </a:buClr>
              <a:buSzPts val="3459"/>
            </a:pPr>
            <a:r>
              <a:rPr lang="en-US" sz="2400" b="0">
                <a:latin typeface="Open Sans"/>
                <a:ea typeface="Open Sans"/>
                <a:cs typeface="Open Sans"/>
                <a:sym typeface="Open Sans"/>
              </a:rPr>
              <a:t>0:00 - 00:00 a.m.</a:t>
            </a:r>
            <a:endParaRPr lang="en-US" sz="2400" b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2481;p265">
            <a:extLst>
              <a:ext uri="{FF2B5EF4-FFF2-40B4-BE49-F238E27FC236}">
                <a16:creationId xmlns:a16="http://schemas.microsoft.com/office/drawing/2014/main" id="{BB449893-7F83-F425-049D-3EE738368739}"/>
              </a:ext>
            </a:extLst>
          </p:cNvPr>
          <p:cNvSpPr/>
          <p:nvPr/>
        </p:nvSpPr>
        <p:spPr>
          <a:xfrm>
            <a:off x="518125" y="0"/>
            <a:ext cx="2157000" cy="2669400"/>
          </a:xfrm>
          <a:prstGeom prst="rect">
            <a:avLst/>
          </a:prstGeom>
          <a:solidFill>
            <a:srgbClr val="2941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5" name="Google Shape;2483;p265">
            <a:extLst>
              <a:ext uri="{FF2B5EF4-FFF2-40B4-BE49-F238E27FC236}">
                <a16:creationId xmlns:a16="http://schemas.microsoft.com/office/drawing/2014/main" id="{FA5E3E9B-7EBA-FD7A-43C2-127F7C8AE4BA}"/>
              </a:ext>
            </a:extLst>
          </p:cNvPr>
          <p:cNvSpPr/>
          <p:nvPr/>
        </p:nvSpPr>
        <p:spPr>
          <a:xfrm>
            <a:off x="518125" y="2585951"/>
            <a:ext cx="2157306" cy="84815"/>
          </a:xfrm>
          <a:custGeom>
            <a:avLst/>
            <a:gdLst/>
            <a:ahLst/>
            <a:cxnLst/>
            <a:rect l="l" t="t" r="r" b="b"/>
            <a:pathLst>
              <a:path w="981709" h="11308715" extrusionOk="0">
                <a:moveTo>
                  <a:pt x="981436" y="0"/>
                </a:moveTo>
                <a:lnTo>
                  <a:pt x="0" y="0"/>
                </a:lnTo>
                <a:lnTo>
                  <a:pt x="0" y="11308556"/>
                </a:lnTo>
                <a:lnTo>
                  <a:pt x="981436" y="11308556"/>
                </a:lnTo>
                <a:lnTo>
                  <a:pt x="981436" y="0"/>
                </a:lnTo>
                <a:close/>
              </a:path>
            </a:pathLst>
          </a:custGeom>
          <a:solidFill>
            <a:srgbClr val="6294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6940F57C-EE05-4555-2308-BD6B3F74F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74" y="2043028"/>
            <a:ext cx="1505302" cy="31930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p367"/>
          <p:cNvSpPr/>
          <p:nvPr/>
        </p:nvSpPr>
        <p:spPr>
          <a:xfrm>
            <a:off x="7727449" y="0"/>
            <a:ext cx="4464677" cy="6870044"/>
          </a:xfrm>
          <a:custGeom>
            <a:avLst/>
            <a:gdLst/>
            <a:ahLst/>
            <a:cxnLst/>
            <a:rect l="l" t="t" r="r" b="b"/>
            <a:pathLst>
              <a:path w="6638925" h="11308715" extrusionOk="0">
                <a:moveTo>
                  <a:pt x="6638541" y="0"/>
                </a:moveTo>
                <a:lnTo>
                  <a:pt x="0" y="0"/>
                </a:lnTo>
                <a:lnTo>
                  <a:pt x="0" y="11308556"/>
                </a:lnTo>
                <a:lnTo>
                  <a:pt x="6638541" y="11308556"/>
                </a:lnTo>
                <a:lnTo>
                  <a:pt x="6638541" y="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3704" name="Google Shape;3704;p367"/>
          <p:cNvPicPr preferRelativeResize="0"/>
          <p:nvPr/>
        </p:nvPicPr>
        <p:blipFill rotWithShape="1">
          <a:blip r:embed="rId3">
            <a:alphaModFix/>
          </a:blip>
          <a:srcRect t="6871" b="7025"/>
          <a:stretch/>
        </p:blipFill>
        <p:spPr>
          <a:xfrm>
            <a:off x="7727450" y="0"/>
            <a:ext cx="446467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75;p265">
            <a:extLst>
              <a:ext uri="{FF2B5EF4-FFF2-40B4-BE49-F238E27FC236}">
                <a16:creationId xmlns:a16="http://schemas.microsoft.com/office/drawing/2014/main" id="{6C7070C3-00BC-0805-AA47-7DA78CFEAAF5}"/>
              </a:ext>
            </a:extLst>
          </p:cNvPr>
          <p:cNvSpPr/>
          <p:nvPr/>
        </p:nvSpPr>
        <p:spPr>
          <a:xfrm>
            <a:off x="0" y="0"/>
            <a:ext cx="7582933" cy="6870044"/>
          </a:xfrm>
          <a:custGeom>
            <a:avLst/>
            <a:gdLst/>
            <a:ahLst/>
            <a:cxnLst/>
            <a:rect l="l" t="t" r="r" b="b"/>
            <a:pathLst>
              <a:path w="12482195" h="11308715" extrusionOk="0">
                <a:moveTo>
                  <a:pt x="12481588" y="0"/>
                </a:moveTo>
                <a:lnTo>
                  <a:pt x="0" y="0"/>
                </a:lnTo>
                <a:lnTo>
                  <a:pt x="0" y="11308556"/>
                </a:lnTo>
                <a:lnTo>
                  <a:pt x="12481588" y="11308556"/>
                </a:lnTo>
                <a:lnTo>
                  <a:pt x="12481588" y="0"/>
                </a:lnTo>
                <a:close/>
              </a:path>
            </a:pathLst>
          </a:custGeom>
          <a:solidFill>
            <a:srgbClr val="31538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9" name="Google Shape;2476;p265">
            <a:extLst>
              <a:ext uri="{FF2B5EF4-FFF2-40B4-BE49-F238E27FC236}">
                <a16:creationId xmlns:a16="http://schemas.microsoft.com/office/drawing/2014/main" id="{E6C00A93-B604-933D-15DE-2D9DBF76DA2C}"/>
              </a:ext>
            </a:extLst>
          </p:cNvPr>
          <p:cNvSpPr/>
          <p:nvPr/>
        </p:nvSpPr>
        <p:spPr>
          <a:xfrm>
            <a:off x="518123" y="4432070"/>
            <a:ext cx="1860147" cy="0"/>
          </a:xfrm>
          <a:custGeom>
            <a:avLst/>
            <a:gdLst/>
            <a:ahLst/>
            <a:cxnLst/>
            <a:rect l="l" t="t" r="r" b="b"/>
            <a:pathLst>
              <a:path w="3061970" h="120000" extrusionOk="0">
                <a:moveTo>
                  <a:pt x="0" y="0"/>
                </a:moveTo>
                <a:lnTo>
                  <a:pt x="3061686" y="0"/>
                </a:lnTo>
              </a:path>
            </a:pathLst>
          </a:custGeom>
          <a:solidFill>
            <a:srgbClr val="294175"/>
          </a:solidFill>
          <a:ln w="104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0" name="Google Shape;2477;p265">
            <a:extLst>
              <a:ext uri="{FF2B5EF4-FFF2-40B4-BE49-F238E27FC236}">
                <a16:creationId xmlns:a16="http://schemas.microsoft.com/office/drawing/2014/main" id="{178F2272-6170-6158-5A61-089AE8A6F6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439" y="3017600"/>
            <a:ext cx="40866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latin typeface="Open Sans"/>
                <a:ea typeface="Open Sans"/>
                <a:cs typeface="Open Sans"/>
                <a:sym typeface="Open Sans"/>
              </a:rPr>
              <a:t>Weekday, Month 00</a:t>
            </a:r>
            <a:endParaRPr sz="2400" b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2479;p265">
            <a:extLst>
              <a:ext uri="{FF2B5EF4-FFF2-40B4-BE49-F238E27FC236}">
                <a16:creationId xmlns:a16="http://schemas.microsoft.com/office/drawing/2014/main" id="{4FF5E0FA-8627-195C-942A-CD9DE15461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8125" y="4705250"/>
            <a:ext cx="33762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2"/>
              <a:buNone/>
            </a:pPr>
            <a:r>
              <a:rPr lang="en-US" sz="3000" dirty="0"/>
              <a:t>First Last Name</a:t>
            </a:r>
            <a:endParaRPr sz="3000" dirty="0"/>
          </a:p>
        </p:txBody>
      </p:sp>
      <p:sp>
        <p:nvSpPr>
          <p:cNvPr id="11" name="Google Shape;2478;p265">
            <a:extLst>
              <a:ext uri="{FF2B5EF4-FFF2-40B4-BE49-F238E27FC236}">
                <a16:creationId xmlns:a16="http://schemas.microsoft.com/office/drawing/2014/main" id="{E57BC3C9-8EE6-3E12-7567-A8340E0AC9EB}"/>
              </a:ext>
            </a:extLst>
          </p:cNvPr>
          <p:cNvSpPr txBox="1"/>
          <p:nvPr/>
        </p:nvSpPr>
        <p:spPr>
          <a:xfrm>
            <a:off x="510452" y="3474675"/>
            <a:ext cx="61107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689C5A"/>
                </a:solidFill>
                <a:latin typeface="Open Sans"/>
                <a:ea typeface="Open Sans"/>
                <a:cs typeface="Open Sans"/>
                <a:sym typeface="Open Sans"/>
              </a:rPr>
              <a:t>TITLE HEADLINE</a:t>
            </a:r>
            <a:endParaRPr sz="48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3" name="Google Shape;2480;p265">
            <a:extLst>
              <a:ext uri="{FF2B5EF4-FFF2-40B4-BE49-F238E27FC236}">
                <a16:creationId xmlns:a16="http://schemas.microsoft.com/office/drawing/2014/main" id="{C02ED66D-4C9F-9039-5A62-7B36ADDC8A2F}"/>
              </a:ext>
            </a:extLst>
          </p:cNvPr>
          <p:cNvSpPr txBox="1">
            <a:spLocks/>
          </p:cNvSpPr>
          <p:nvPr/>
        </p:nvSpPr>
        <p:spPr>
          <a:xfrm>
            <a:off x="563625" y="5248200"/>
            <a:ext cx="25641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0" b="1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Clr>
                <a:schemeClr val="lt1"/>
              </a:buClr>
              <a:buSzPts val="3459"/>
            </a:pPr>
            <a:r>
              <a:rPr lang="en-US" sz="2400" b="0">
                <a:latin typeface="Open Sans"/>
                <a:ea typeface="Open Sans"/>
                <a:cs typeface="Open Sans"/>
                <a:sym typeface="Open Sans"/>
              </a:rPr>
              <a:t>0:00 - 00:00 a.m.</a:t>
            </a:r>
            <a:endParaRPr lang="en-US" sz="2400" b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2481;p265">
            <a:extLst>
              <a:ext uri="{FF2B5EF4-FFF2-40B4-BE49-F238E27FC236}">
                <a16:creationId xmlns:a16="http://schemas.microsoft.com/office/drawing/2014/main" id="{22B6CAAA-4E2B-97AA-14CB-4DBA1D76607D}"/>
              </a:ext>
            </a:extLst>
          </p:cNvPr>
          <p:cNvSpPr/>
          <p:nvPr/>
        </p:nvSpPr>
        <p:spPr>
          <a:xfrm>
            <a:off x="518125" y="0"/>
            <a:ext cx="2157000" cy="2669400"/>
          </a:xfrm>
          <a:prstGeom prst="rect">
            <a:avLst/>
          </a:prstGeom>
          <a:solidFill>
            <a:srgbClr val="2941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5" name="Google Shape;2483;p265">
            <a:extLst>
              <a:ext uri="{FF2B5EF4-FFF2-40B4-BE49-F238E27FC236}">
                <a16:creationId xmlns:a16="http://schemas.microsoft.com/office/drawing/2014/main" id="{615DDD88-D81D-3564-6D53-668E38C6330E}"/>
              </a:ext>
            </a:extLst>
          </p:cNvPr>
          <p:cNvSpPr/>
          <p:nvPr/>
        </p:nvSpPr>
        <p:spPr>
          <a:xfrm>
            <a:off x="518125" y="2585951"/>
            <a:ext cx="2157306" cy="84815"/>
          </a:xfrm>
          <a:custGeom>
            <a:avLst/>
            <a:gdLst/>
            <a:ahLst/>
            <a:cxnLst/>
            <a:rect l="l" t="t" r="r" b="b"/>
            <a:pathLst>
              <a:path w="981709" h="11308715" extrusionOk="0">
                <a:moveTo>
                  <a:pt x="981436" y="0"/>
                </a:moveTo>
                <a:lnTo>
                  <a:pt x="0" y="0"/>
                </a:lnTo>
                <a:lnTo>
                  <a:pt x="0" y="11308556"/>
                </a:lnTo>
                <a:lnTo>
                  <a:pt x="981436" y="11308556"/>
                </a:lnTo>
                <a:lnTo>
                  <a:pt x="981436" y="0"/>
                </a:lnTo>
                <a:close/>
              </a:path>
            </a:pathLst>
          </a:custGeom>
          <a:solidFill>
            <a:srgbClr val="6294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7F90C674-2FD4-8AA9-CDF4-F2093CD7B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74" y="2043028"/>
            <a:ext cx="1505302" cy="31930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" name="Google Shape;3993;p3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7446" y="0"/>
            <a:ext cx="457088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75;p265">
            <a:extLst>
              <a:ext uri="{FF2B5EF4-FFF2-40B4-BE49-F238E27FC236}">
                <a16:creationId xmlns:a16="http://schemas.microsoft.com/office/drawing/2014/main" id="{CDD6B34E-B7EE-6CE9-AE87-EA437B598813}"/>
              </a:ext>
            </a:extLst>
          </p:cNvPr>
          <p:cNvSpPr/>
          <p:nvPr/>
        </p:nvSpPr>
        <p:spPr>
          <a:xfrm>
            <a:off x="0" y="0"/>
            <a:ext cx="7582933" cy="6870044"/>
          </a:xfrm>
          <a:custGeom>
            <a:avLst/>
            <a:gdLst/>
            <a:ahLst/>
            <a:cxnLst/>
            <a:rect l="l" t="t" r="r" b="b"/>
            <a:pathLst>
              <a:path w="12482195" h="11308715" extrusionOk="0">
                <a:moveTo>
                  <a:pt x="12481588" y="0"/>
                </a:moveTo>
                <a:lnTo>
                  <a:pt x="0" y="0"/>
                </a:lnTo>
                <a:lnTo>
                  <a:pt x="0" y="11308556"/>
                </a:lnTo>
                <a:lnTo>
                  <a:pt x="12481588" y="11308556"/>
                </a:lnTo>
                <a:lnTo>
                  <a:pt x="12481588" y="0"/>
                </a:lnTo>
                <a:close/>
              </a:path>
            </a:pathLst>
          </a:custGeom>
          <a:solidFill>
            <a:srgbClr val="31538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9" name="Google Shape;2476;p265">
            <a:extLst>
              <a:ext uri="{FF2B5EF4-FFF2-40B4-BE49-F238E27FC236}">
                <a16:creationId xmlns:a16="http://schemas.microsoft.com/office/drawing/2014/main" id="{928DC29C-ACFE-4C40-8058-326E00E4CDF3}"/>
              </a:ext>
            </a:extLst>
          </p:cNvPr>
          <p:cNvSpPr/>
          <p:nvPr/>
        </p:nvSpPr>
        <p:spPr>
          <a:xfrm>
            <a:off x="518123" y="4432070"/>
            <a:ext cx="1860147" cy="0"/>
          </a:xfrm>
          <a:custGeom>
            <a:avLst/>
            <a:gdLst/>
            <a:ahLst/>
            <a:cxnLst/>
            <a:rect l="l" t="t" r="r" b="b"/>
            <a:pathLst>
              <a:path w="3061970" h="120000" extrusionOk="0">
                <a:moveTo>
                  <a:pt x="0" y="0"/>
                </a:moveTo>
                <a:lnTo>
                  <a:pt x="3061686" y="0"/>
                </a:lnTo>
              </a:path>
            </a:pathLst>
          </a:custGeom>
          <a:solidFill>
            <a:srgbClr val="294175"/>
          </a:solidFill>
          <a:ln w="104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0" name="Google Shape;2477;p265">
            <a:extLst>
              <a:ext uri="{FF2B5EF4-FFF2-40B4-BE49-F238E27FC236}">
                <a16:creationId xmlns:a16="http://schemas.microsoft.com/office/drawing/2014/main" id="{1B44B67C-F6D7-A1E5-133F-31BAD3A3B5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439" y="3017600"/>
            <a:ext cx="40866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latin typeface="Open Sans"/>
                <a:ea typeface="Open Sans"/>
                <a:cs typeface="Open Sans"/>
                <a:sym typeface="Open Sans"/>
              </a:rPr>
              <a:t>Weekday, Month 00</a:t>
            </a:r>
            <a:endParaRPr sz="2400" b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2479;p265">
            <a:extLst>
              <a:ext uri="{FF2B5EF4-FFF2-40B4-BE49-F238E27FC236}">
                <a16:creationId xmlns:a16="http://schemas.microsoft.com/office/drawing/2014/main" id="{84A94A47-288D-408F-06B7-4CF7F4576B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8125" y="4705250"/>
            <a:ext cx="33762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2"/>
              <a:buNone/>
            </a:pPr>
            <a:r>
              <a:rPr lang="en-US" sz="3000" dirty="0"/>
              <a:t>First Last Name</a:t>
            </a:r>
            <a:endParaRPr sz="3000" dirty="0"/>
          </a:p>
        </p:txBody>
      </p:sp>
      <p:sp>
        <p:nvSpPr>
          <p:cNvPr id="11" name="Google Shape;2478;p265">
            <a:extLst>
              <a:ext uri="{FF2B5EF4-FFF2-40B4-BE49-F238E27FC236}">
                <a16:creationId xmlns:a16="http://schemas.microsoft.com/office/drawing/2014/main" id="{7C643EE6-91D2-BAE2-D8CC-D1745C6945AD}"/>
              </a:ext>
            </a:extLst>
          </p:cNvPr>
          <p:cNvSpPr txBox="1"/>
          <p:nvPr/>
        </p:nvSpPr>
        <p:spPr>
          <a:xfrm>
            <a:off x="510452" y="3474675"/>
            <a:ext cx="61107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689C5A"/>
                </a:solidFill>
                <a:latin typeface="Open Sans"/>
                <a:ea typeface="Open Sans"/>
                <a:cs typeface="Open Sans"/>
                <a:sym typeface="Open Sans"/>
              </a:rPr>
              <a:t>TITLE HEADLINE</a:t>
            </a:r>
            <a:endParaRPr sz="48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3" name="Google Shape;2480;p265">
            <a:extLst>
              <a:ext uri="{FF2B5EF4-FFF2-40B4-BE49-F238E27FC236}">
                <a16:creationId xmlns:a16="http://schemas.microsoft.com/office/drawing/2014/main" id="{4B7C0B71-4078-5AEE-F110-10995076C11F}"/>
              </a:ext>
            </a:extLst>
          </p:cNvPr>
          <p:cNvSpPr txBox="1">
            <a:spLocks/>
          </p:cNvSpPr>
          <p:nvPr/>
        </p:nvSpPr>
        <p:spPr>
          <a:xfrm>
            <a:off x="563625" y="5248200"/>
            <a:ext cx="25641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0" b="1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Clr>
                <a:schemeClr val="lt1"/>
              </a:buClr>
              <a:buSzPts val="3459"/>
            </a:pPr>
            <a:r>
              <a:rPr lang="en-US" sz="2400" b="0">
                <a:latin typeface="Open Sans"/>
                <a:ea typeface="Open Sans"/>
                <a:cs typeface="Open Sans"/>
                <a:sym typeface="Open Sans"/>
              </a:rPr>
              <a:t>0:00 - 00:00 a.m.</a:t>
            </a:r>
            <a:endParaRPr lang="en-US" sz="2400" b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2481;p265">
            <a:extLst>
              <a:ext uri="{FF2B5EF4-FFF2-40B4-BE49-F238E27FC236}">
                <a16:creationId xmlns:a16="http://schemas.microsoft.com/office/drawing/2014/main" id="{6E497EEF-FC0B-37F9-B2CF-93472C8F7153}"/>
              </a:ext>
            </a:extLst>
          </p:cNvPr>
          <p:cNvSpPr/>
          <p:nvPr/>
        </p:nvSpPr>
        <p:spPr>
          <a:xfrm>
            <a:off x="518125" y="0"/>
            <a:ext cx="2157000" cy="2669400"/>
          </a:xfrm>
          <a:prstGeom prst="rect">
            <a:avLst/>
          </a:prstGeom>
          <a:solidFill>
            <a:srgbClr val="2941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5" name="Google Shape;2483;p265">
            <a:extLst>
              <a:ext uri="{FF2B5EF4-FFF2-40B4-BE49-F238E27FC236}">
                <a16:creationId xmlns:a16="http://schemas.microsoft.com/office/drawing/2014/main" id="{C916E88F-D83A-0C7B-D72B-5FCD5B8D44C6}"/>
              </a:ext>
            </a:extLst>
          </p:cNvPr>
          <p:cNvSpPr/>
          <p:nvPr/>
        </p:nvSpPr>
        <p:spPr>
          <a:xfrm>
            <a:off x="518125" y="2585951"/>
            <a:ext cx="2157306" cy="84815"/>
          </a:xfrm>
          <a:custGeom>
            <a:avLst/>
            <a:gdLst/>
            <a:ahLst/>
            <a:cxnLst/>
            <a:rect l="l" t="t" r="r" b="b"/>
            <a:pathLst>
              <a:path w="981709" h="11308715" extrusionOk="0">
                <a:moveTo>
                  <a:pt x="981436" y="0"/>
                </a:moveTo>
                <a:lnTo>
                  <a:pt x="0" y="0"/>
                </a:lnTo>
                <a:lnTo>
                  <a:pt x="0" y="11308556"/>
                </a:lnTo>
                <a:lnTo>
                  <a:pt x="981436" y="11308556"/>
                </a:lnTo>
                <a:lnTo>
                  <a:pt x="981436" y="0"/>
                </a:lnTo>
                <a:close/>
              </a:path>
            </a:pathLst>
          </a:custGeom>
          <a:solidFill>
            <a:srgbClr val="6294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3AA27803-9308-BA07-D59F-1009CDD0E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74" y="2043028"/>
            <a:ext cx="1505302" cy="31930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oogle Shape;4098;p4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58" y="0"/>
            <a:ext cx="457088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75;p265">
            <a:extLst>
              <a:ext uri="{FF2B5EF4-FFF2-40B4-BE49-F238E27FC236}">
                <a16:creationId xmlns:a16="http://schemas.microsoft.com/office/drawing/2014/main" id="{0032FAEA-EA11-A805-D173-21559E50E494}"/>
              </a:ext>
            </a:extLst>
          </p:cNvPr>
          <p:cNvSpPr/>
          <p:nvPr/>
        </p:nvSpPr>
        <p:spPr>
          <a:xfrm>
            <a:off x="0" y="0"/>
            <a:ext cx="7582933" cy="6870044"/>
          </a:xfrm>
          <a:custGeom>
            <a:avLst/>
            <a:gdLst/>
            <a:ahLst/>
            <a:cxnLst/>
            <a:rect l="l" t="t" r="r" b="b"/>
            <a:pathLst>
              <a:path w="12482195" h="11308715" extrusionOk="0">
                <a:moveTo>
                  <a:pt x="12481588" y="0"/>
                </a:moveTo>
                <a:lnTo>
                  <a:pt x="0" y="0"/>
                </a:lnTo>
                <a:lnTo>
                  <a:pt x="0" y="11308556"/>
                </a:lnTo>
                <a:lnTo>
                  <a:pt x="12481588" y="11308556"/>
                </a:lnTo>
                <a:lnTo>
                  <a:pt x="12481588" y="0"/>
                </a:lnTo>
                <a:close/>
              </a:path>
            </a:pathLst>
          </a:custGeom>
          <a:solidFill>
            <a:srgbClr val="31538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9" name="Google Shape;2476;p265">
            <a:extLst>
              <a:ext uri="{FF2B5EF4-FFF2-40B4-BE49-F238E27FC236}">
                <a16:creationId xmlns:a16="http://schemas.microsoft.com/office/drawing/2014/main" id="{8678233F-78AD-DFCE-1101-479DA42EA66F}"/>
              </a:ext>
            </a:extLst>
          </p:cNvPr>
          <p:cNvSpPr/>
          <p:nvPr/>
        </p:nvSpPr>
        <p:spPr>
          <a:xfrm>
            <a:off x="518123" y="4432070"/>
            <a:ext cx="1860147" cy="0"/>
          </a:xfrm>
          <a:custGeom>
            <a:avLst/>
            <a:gdLst/>
            <a:ahLst/>
            <a:cxnLst/>
            <a:rect l="l" t="t" r="r" b="b"/>
            <a:pathLst>
              <a:path w="3061970" h="120000" extrusionOk="0">
                <a:moveTo>
                  <a:pt x="0" y="0"/>
                </a:moveTo>
                <a:lnTo>
                  <a:pt x="3061686" y="0"/>
                </a:lnTo>
              </a:path>
            </a:pathLst>
          </a:custGeom>
          <a:solidFill>
            <a:srgbClr val="294175"/>
          </a:solidFill>
          <a:ln w="104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0" name="Google Shape;2477;p265">
            <a:extLst>
              <a:ext uri="{FF2B5EF4-FFF2-40B4-BE49-F238E27FC236}">
                <a16:creationId xmlns:a16="http://schemas.microsoft.com/office/drawing/2014/main" id="{AD495577-8909-23BB-95CD-F465287B05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439" y="3017600"/>
            <a:ext cx="40866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latin typeface="Open Sans"/>
                <a:ea typeface="Open Sans"/>
                <a:cs typeface="Open Sans"/>
                <a:sym typeface="Open Sans"/>
              </a:rPr>
              <a:t>Weekday, Month 00</a:t>
            </a:r>
            <a:endParaRPr sz="2400" b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2479;p265">
            <a:extLst>
              <a:ext uri="{FF2B5EF4-FFF2-40B4-BE49-F238E27FC236}">
                <a16:creationId xmlns:a16="http://schemas.microsoft.com/office/drawing/2014/main" id="{7AAC4262-F362-27E4-1F5C-E0290B7542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8125" y="4705250"/>
            <a:ext cx="33762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2"/>
              <a:buNone/>
            </a:pPr>
            <a:r>
              <a:rPr lang="en-US" sz="3000" dirty="0"/>
              <a:t>First Last Name</a:t>
            </a:r>
            <a:endParaRPr sz="3000" dirty="0"/>
          </a:p>
        </p:txBody>
      </p:sp>
      <p:sp>
        <p:nvSpPr>
          <p:cNvPr id="11" name="Google Shape;2478;p265">
            <a:extLst>
              <a:ext uri="{FF2B5EF4-FFF2-40B4-BE49-F238E27FC236}">
                <a16:creationId xmlns:a16="http://schemas.microsoft.com/office/drawing/2014/main" id="{CF0DE2AD-00AB-0B6E-6835-859F21C3E429}"/>
              </a:ext>
            </a:extLst>
          </p:cNvPr>
          <p:cNvSpPr txBox="1"/>
          <p:nvPr/>
        </p:nvSpPr>
        <p:spPr>
          <a:xfrm>
            <a:off x="510452" y="3474675"/>
            <a:ext cx="61107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689C5A"/>
                </a:solidFill>
                <a:latin typeface="Open Sans"/>
                <a:ea typeface="Open Sans"/>
                <a:cs typeface="Open Sans"/>
                <a:sym typeface="Open Sans"/>
              </a:rPr>
              <a:t>TITLE HEADLINE</a:t>
            </a:r>
            <a:endParaRPr sz="48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3" name="Google Shape;2480;p265">
            <a:extLst>
              <a:ext uri="{FF2B5EF4-FFF2-40B4-BE49-F238E27FC236}">
                <a16:creationId xmlns:a16="http://schemas.microsoft.com/office/drawing/2014/main" id="{AC24979C-91BA-C93F-56CF-4931065C27E4}"/>
              </a:ext>
            </a:extLst>
          </p:cNvPr>
          <p:cNvSpPr txBox="1">
            <a:spLocks/>
          </p:cNvSpPr>
          <p:nvPr/>
        </p:nvSpPr>
        <p:spPr>
          <a:xfrm>
            <a:off x="563625" y="5248200"/>
            <a:ext cx="25641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0" b="1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Clr>
                <a:schemeClr val="lt1"/>
              </a:buClr>
              <a:buSzPts val="3459"/>
            </a:pPr>
            <a:r>
              <a:rPr lang="en-US" sz="2400" b="0">
                <a:latin typeface="Open Sans"/>
                <a:ea typeface="Open Sans"/>
                <a:cs typeface="Open Sans"/>
                <a:sym typeface="Open Sans"/>
              </a:rPr>
              <a:t>0:00 - 00:00 a.m.</a:t>
            </a:r>
            <a:endParaRPr lang="en-US" sz="2400" b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2481;p265">
            <a:extLst>
              <a:ext uri="{FF2B5EF4-FFF2-40B4-BE49-F238E27FC236}">
                <a16:creationId xmlns:a16="http://schemas.microsoft.com/office/drawing/2014/main" id="{23FA8C3F-7D66-1FA1-4173-7EE8C2AD7F55}"/>
              </a:ext>
            </a:extLst>
          </p:cNvPr>
          <p:cNvSpPr/>
          <p:nvPr/>
        </p:nvSpPr>
        <p:spPr>
          <a:xfrm>
            <a:off x="518125" y="0"/>
            <a:ext cx="2157000" cy="2669400"/>
          </a:xfrm>
          <a:prstGeom prst="rect">
            <a:avLst/>
          </a:prstGeom>
          <a:solidFill>
            <a:srgbClr val="2941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5" name="Google Shape;2483;p265">
            <a:extLst>
              <a:ext uri="{FF2B5EF4-FFF2-40B4-BE49-F238E27FC236}">
                <a16:creationId xmlns:a16="http://schemas.microsoft.com/office/drawing/2014/main" id="{2DAC09F0-3867-2EBA-5BB3-66DEB60D5E7E}"/>
              </a:ext>
            </a:extLst>
          </p:cNvPr>
          <p:cNvSpPr/>
          <p:nvPr/>
        </p:nvSpPr>
        <p:spPr>
          <a:xfrm>
            <a:off x="518125" y="2585951"/>
            <a:ext cx="2157306" cy="84815"/>
          </a:xfrm>
          <a:custGeom>
            <a:avLst/>
            <a:gdLst/>
            <a:ahLst/>
            <a:cxnLst/>
            <a:rect l="l" t="t" r="r" b="b"/>
            <a:pathLst>
              <a:path w="981709" h="11308715" extrusionOk="0">
                <a:moveTo>
                  <a:pt x="981436" y="0"/>
                </a:moveTo>
                <a:lnTo>
                  <a:pt x="0" y="0"/>
                </a:lnTo>
                <a:lnTo>
                  <a:pt x="0" y="11308556"/>
                </a:lnTo>
                <a:lnTo>
                  <a:pt x="981436" y="11308556"/>
                </a:lnTo>
                <a:lnTo>
                  <a:pt x="981436" y="0"/>
                </a:lnTo>
                <a:close/>
              </a:path>
            </a:pathLst>
          </a:custGeom>
          <a:solidFill>
            <a:srgbClr val="6294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10C3ABA8-41F6-78ED-C0B5-12B742FAB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74" y="2043028"/>
            <a:ext cx="1505302" cy="31930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7" name="Google Shape;4127;p4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6758" y="0"/>
            <a:ext cx="457088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475;p265">
            <a:extLst>
              <a:ext uri="{FF2B5EF4-FFF2-40B4-BE49-F238E27FC236}">
                <a16:creationId xmlns:a16="http://schemas.microsoft.com/office/drawing/2014/main" id="{E44F8277-6A9F-3CD4-11FB-EB956FDE9CC5}"/>
              </a:ext>
            </a:extLst>
          </p:cNvPr>
          <p:cNvSpPr/>
          <p:nvPr/>
        </p:nvSpPr>
        <p:spPr>
          <a:xfrm>
            <a:off x="0" y="0"/>
            <a:ext cx="7582933" cy="6870044"/>
          </a:xfrm>
          <a:custGeom>
            <a:avLst/>
            <a:gdLst/>
            <a:ahLst/>
            <a:cxnLst/>
            <a:rect l="l" t="t" r="r" b="b"/>
            <a:pathLst>
              <a:path w="12482195" h="11308715" extrusionOk="0">
                <a:moveTo>
                  <a:pt x="12481588" y="0"/>
                </a:moveTo>
                <a:lnTo>
                  <a:pt x="0" y="0"/>
                </a:lnTo>
                <a:lnTo>
                  <a:pt x="0" y="11308556"/>
                </a:lnTo>
                <a:lnTo>
                  <a:pt x="12481588" y="11308556"/>
                </a:lnTo>
                <a:lnTo>
                  <a:pt x="12481588" y="0"/>
                </a:lnTo>
                <a:close/>
              </a:path>
            </a:pathLst>
          </a:custGeom>
          <a:solidFill>
            <a:srgbClr val="31538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0" name="Google Shape;2476;p265">
            <a:extLst>
              <a:ext uri="{FF2B5EF4-FFF2-40B4-BE49-F238E27FC236}">
                <a16:creationId xmlns:a16="http://schemas.microsoft.com/office/drawing/2014/main" id="{B382555E-DD05-91AA-7A25-47E229D10CC5}"/>
              </a:ext>
            </a:extLst>
          </p:cNvPr>
          <p:cNvSpPr/>
          <p:nvPr/>
        </p:nvSpPr>
        <p:spPr>
          <a:xfrm>
            <a:off x="518123" y="4432070"/>
            <a:ext cx="1860147" cy="0"/>
          </a:xfrm>
          <a:custGeom>
            <a:avLst/>
            <a:gdLst/>
            <a:ahLst/>
            <a:cxnLst/>
            <a:rect l="l" t="t" r="r" b="b"/>
            <a:pathLst>
              <a:path w="3061970" h="120000" extrusionOk="0">
                <a:moveTo>
                  <a:pt x="0" y="0"/>
                </a:moveTo>
                <a:lnTo>
                  <a:pt x="3061686" y="0"/>
                </a:lnTo>
              </a:path>
            </a:pathLst>
          </a:custGeom>
          <a:solidFill>
            <a:srgbClr val="294175"/>
          </a:solidFill>
          <a:ln w="104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1" name="Google Shape;2477;p265">
            <a:extLst>
              <a:ext uri="{FF2B5EF4-FFF2-40B4-BE49-F238E27FC236}">
                <a16:creationId xmlns:a16="http://schemas.microsoft.com/office/drawing/2014/main" id="{20CCECB8-6C03-4F22-26F2-35B70AF0EA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439" y="3017600"/>
            <a:ext cx="40866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latin typeface="Open Sans"/>
                <a:ea typeface="Open Sans"/>
                <a:cs typeface="Open Sans"/>
                <a:sym typeface="Open Sans"/>
              </a:rPr>
              <a:t>Weekday, Month 00</a:t>
            </a:r>
            <a:endParaRPr sz="2400" b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2479;p265">
            <a:extLst>
              <a:ext uri="{FF2B5EF4-FFF2-40B4-BE49-F238E27FC236}">
                <a16:creationId xmlns:a16="http://schemas.microsoft.com/office/drawing/2014/main" id="{A03C7243-7198-6F2C-280E-2FE75488C1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8125" y="4705250"/>
            <a:ext cx="33762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2"/>
              <a:buNone/>
            </a:pPr>
            <a:r>
              <a:rPr lang="en-US" sz="3000" dirty="0"/>
              <a:t>First Last Name</a:t>
            </a:r>
            <a:endParaRPr sz="3000" dirty="0"/>
          </a:p>
        </p:txBody>
      </p:sp>
      <p:sp>
        <p:nvSpPr>
          <p:cNvPr id="12" name="Google Shape;2478;p265">
            <a:extLst>
              <a:ext uri="{FF2B5EF4-FFF2-40B4-BE49-F238E27FC236}">
                <a16:creationId xmlns:a16="http://schemas.microsoft.com/office/drawing/2014/main" id="{AF237F9B-CB6E-A431-82AE-F184AACC3334}"/>
              </a:ext>
            </a:extLst>
          </p:cNvPr>
          <p:cNvSpPr txBox="1"/>
          <p:nvPr/>
        </p:nvSpPr>
        <p:spPr>
          <a:xfrm>
            <a:off x="510452" y="3474675"/>
            <a:ext cx="61107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689C5A"/>
                </a:solidFill>
                <a:latin typeface="Open Sans"/>
                <a:ea typeface="Open Sans"/>
                <a:cs typeface="Open Sans"/>
                <a:sym typeface="Open Sans"/>
              </a:rPr>
              <a:t>TITLE HEADLINE</a:t>
            </a:r>
            <a:endParaRPr sz="48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4" name="Google Shape;2480;p265">
            <a:extLst>
              <a:ext uri="{FF2B5EF4-FFF2-40B4-BE49-F238E27FC236}">
                <a16:creationId xmlns:a16="http://schemas.microsoft.com/office/drawing/2014/main" id="{9E78A47D-D85F-20BD-5058-0ED7CFC5386C}"/>
              </a:ext>
            </a:extLst>
          </p:cNvPr>
          <p:cNvSpPr txBox="1">
            <a:spLocks/>
          </p:cNvSpPr>
          <p:nvPr/>
        </p:nvSpPr>
        <p:spPr>
          <a:xfrm>
            <a:off x="563625" y="5248200"/>
            <a:ext cx="25641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0" b="1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Clr>
                <a:schemeClr val="lt1"/>
              </a:buClr>
              <a:buSzPts val="3459"/>
            </a:pPr>
            <a:r>
              <a:rPr lang="en-US" sz="2400" b="0">
                <a:latin typeface="Open Sans"/>
                <a:ea typeface="Open Sans"/>
                <a:cs typeface="Open Sans"/>
                <a:sym typeface="Open Sans"/>
              </a:rPr>
              <a:t>0:00 - 00:00 a.m.</a:t>
            </a:r>
            <a:endParaRPr lang="en-US" sz="2400" b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2481;p265">
            <a:extLst>
              <a:ext uri="{FF2B5EF4-FFF2-40B4-BE49-F238E27FC236}">
                <a16:creationId xmlns:a16="http://schemas.microsoft.com/office/drawing/2014/main" id="{C8BA2036-BB37-B1F7-9DB4-6F2889608A19}"/>
              </a:ext>
            </a:extLst>
          </p:cNvPr>
          <p:cNvSpPr/>
          <p:nvPr/>
        </p:nvSpPr>
        <p:spPr>
          <a:xfrm>
            <a:off x="518125" y="0"/>
            <a:ext cx="2157000" cy="2669400"/>
          </a:xfrm>
          <a:prstGeom prst="rect">
            <a:avLst/>
          </a:prstGeom>
          <a:solidFill>
            <a:srgbClr val="2941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6" name="Google Shape;2483;p265">
            <a:extLst>
              <a:ext uri="{FF2B5EF4-FFF2-40B4-BE49-F238E27FC236}">
                <a16:creationId xmlns:a16="http://schemas.microsoft.com/office/drawing/2014/main" id="{7CE42499-0FDB-4FBC-E94A-6303006B25F3}"/>
              </a:ext>
            </a:extLst>
          </p:cNvPr>
          <p:cNvSpPr/>
          <p:nvPr/>
        </p:nvSpPr>
        <p:spPr>
          <a:xfrm>
            <a:off x="518125" y="2585951"/>
            <a:ext cx="2157306" cy="84815"/>
          </a:xfrm>
          <a:custGeom>
            <a:avLst/>
            <a:gdLst/>
            <a:ahLst/>
            <a:cxnLst/>
            <a:rect l="l" t="t" r="r" b="b"/>
            <a:pathLst>
              <a:path w="981709" h="11308715" extrusionOk="0">
                <a:moveTo>
                  <a:pt x="981436" y="0"/>
                </a:moveTo>
                <a:lnTo>
                  <a:pt x="0" y="0"/>
                </a:lnTo>
                <a:lnTo>
                  <a:pt x="0" y="11308556"/>
                </a:lnTo>
                <a:lnTo>
                  <a:pt x="981436" y="11308556"/>
                </a:lnTo>
                <a:lnTo>
                  <a:pt x="981436" y="0"/>
                </a:lnTo>
                <a:close/>
              </a:path>
            </a:pathLst>
          </a:custGeom>
          <a:solidFill>
            <a:srgbClr val="6294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52A5C77A-875B-CDCF-9A26-DD85EB90B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74" y="2043028"/>
            <a:ext cx="1505302" cy="3193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p2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Agenda </a:t>
            </a:r>
            <a:r>
              <a:rPr lang="en-US" b="0" dirty="0">
                <a:latin typeface="Libre Franklin"/>
                <a:ea typeface="Libre Franklin"/>
                <a:cs typeface="Libre Franklin"/>
                <a:sym typeface="Libre Franklin"/>
              </a:rPr>
              <a:t>Overview - Option 1</a:t>
            </a:r>
            <a:endParaRPr b="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52" name="Google Shape;2452;p262"/>
          <p:cNvSpPr/>
          <p:nvPr/>
        </p:nvSpPr>
        <p:spPr>
          <a:xfrm>
            <a:off x="0" y="1537800"/>
            <a:ext cx="12192000" cy="4533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53" name="Google Shape;2453;p262"/>
          <p:cNvSpPr txBox="1"/>
          <p:nvPr/>
        </p:nvSpPr>
        <p:spPr>
          <a:xfrm>
            <a:off x="971646" y="1915175"/>
            <a:ext cx="4703939" cy="39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4882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Weekday, Month Date</a:t>
            </a:r>
            <a:endParaRPr sz="2500" dirty="0">
              <a:solidFill>
                <a:srgbClr val="48824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454" name="Google Shape;2454;p262"/>
          <p:cNvSpPr txBox="1"/>
          <p:nvPr/>
        </p:nvSpPr>
        <p:spPr>
          <a:xfrm>
            <a:off x="971646" y="2481670"/>
            <a:ext cx="10772400" cy="2273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7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8:30 – 9:00 a.m.  	Title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9:00 – 10:30 a.m. 	Title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Presenter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10:30 – 11:00 a.m. 	Title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11:00 - 1:00 p.m. 	Title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Presenter</a:t>
            </a:r>
          </a:p>
          <a:p>
            <a:pPr>
              <a:lnSpc>
                <a:spcPct val="115000"/>
              </a:lnSpc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1:00 – 2:00 p.m. 	Title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Presenter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2:00 – 3:00 p.m. 	Title</a:t>
            </a:r>
          </a:p>
          <a:p>
            <a:pPr>
              <a:lnSpc>
                <a:spcPct val="115000"/>
              </a:lnSpc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3:00 - 5:00 p.m. 	Title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Presenter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6:30 p.m. 		Title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9" name="Google Shape;3719;p3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Agenda </a:t>
            </a:r>
            <a:r>
              <a:rPr lang="en-US" b="0" dirty="0">
                <a:latin typeface="Libre Franklin"/>
                <a:ea typeface="Libre Franklin"/>
                <a:cs typeface="Libre Franklin"/>
                <a:sym typeface="Libre Franklin"/>
              </a:rPr>
              <a:t>Overview - Option 2</a:t>
            </a:r>
            <a:endParaRPr b="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20" name="Google Shape;3720;p369"/>
          <p:cNvSpPr/>
          <p:nvPr/>
        </p:nvSpPr>
        <p:spPr>
          <a:xfrm>
            <a:off x="0" y="1798725"/>
            <a:ext cx="12192000" cy="427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21" name="Google Shape;3721;p369"/>
          <p:cNvSpPr txBox="1"/>
          <p:nvPr/>
        </p:nvSpPr>
        <p:spPr>
          <a:xfrm>
            <a:off x="1066797" y="2425798"/>
            <a:ext cx="3783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4882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01</a:t>
            </a:r>
            <a:endParaRPr sz="2500">
              <a:solidFill>
                <a:srgbClr val="48824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722" name="Google Shape;3722;p369"/>
          <p:cNvSpPr txBox="1"/>
          <p:nvPr/>
        </p:nvSpPr>
        <p:spPr>
          <a:xfrm>
            <a:off x="1066797" y="3294734"/>
            <a:ext cx="3783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4882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</a:t>
            </a:r>
            <a:endParaRPr sz="2500">
              <a:solidFill>
                <a:srgbClr val="48824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723" name="Google Shape;3723;p369"/>
          <p:cNvSpPr txBox="1"/>
          <p:nvPr/>
        </p:nvSpPr>
        <p:spPr>
          <a:xfrm>
            <a:off x="1066797" y="4182719"/>
            <a:ext cx="3783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4882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03</a:t>
            </a:r>
            <a:endParaRPr sz="2500">
              <a:solidFill>
                <a:srgbClr val="48824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724" name="Google Shape;3724;p369"/>
          <p:cNvSpPr txBox="1"/>
          <p:nvPr/>
        </p:nvSpPr>
        <p:spPr>
          <a:xfrm>
            <a:off x="1066797" y="5054831"/>
            <a:ext cx="3783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4882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04</a:t>
            </a:r>
            <a:endParaRPr sz="2500">
              <a:solidFill>
                <a:srgbClr val="48824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725" name="Google Shape;3725;p369"/>
          <p:cNvSpPr txBox="1"/>
          <p:nvPr/>
        </p:nvSpPr>
        <p:spPr>
          <a:xfrm>
            <a:off x="1745577" y="2481925"/>
            <a:ext cx="30018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700" rIns="0" bIns="0" anchor="t" anchorCtr="0">
            <a:spAutoFit/>
          </a:bodyPr>
          <a:lstStyle/>
          <a:p>
            <a:pPr marL="12700" marR="0" lvl="0" indent="0" algn="l" rtl="0">
              <a:lnSpc>
                <a:spcPct val="11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Open Sans"/>
                <a:ea typeface="Open Sans"/>
                <a:cs typeface="Open Sans"/>
                <a:sym typeface="Open Sans"/>
              </a:rPr>
              <a:t>The Importance of Effective Prospecting Emails</a:t>
            </a:r>
            <a:endParaRPr sz="16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726" name="Google Shape;3726;p369"/>
          <p:cNvSpPr txBox="1"/>
          <p:nvPr/>
        </p:nvSpPr>
        <p:spPr>
          <a:xfrm>
            <a:off x="1745577" y="3414275"/>
            <a:ext cx="27879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700" rIns="0" bIns="0" anchor="t" anchorCtr="0">
            <a:spAutoFit/>
          </a:bodyPr>
          <a:lstStyle/>
          <a:p>
            <a:pPr marL="12700" marR="0" lvl="0" indent="0" algn="l" rtl="0">
              <a:lnSpc>
                <a:spcPct val="11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Open Sans"/>
                <a:ea typeface="Open Sans"/>
                <a:cs typeface="Open Sans"/>
                <a:sym typeface="Open Sans"/>
              </a:rPr>
              <a:t>The Role of AI in Sales </a:t>
            </a:r>
            <a:endParaRPr sz="16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727" name="Google Shape;3727;p369"/>
          <p:cNvSpPr txBox="1"/>
          <p:nvPr/>
        </p:nvSpPr>
        <p:spPr>
          <a:xfrm>
            <a:off x="1745571" y="4296354"/>
            <a:ext cx="19071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700" rIns="0" bIns="0" anchor="t" anchorCtr="0">
            <a:spAutoFit/>
          </a:bodyPr>
          <a:lstStyle/>
          <a:p>
            <a:pPr marL="12700" marR="0" lvl="0" indent="0" algn="l" rtl="0">
              <a:lnSpc>
                <a:spcPct val="11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Open Sans"/>
                <a:ea typeface="Open Sans"/>
                <a:cs typeface="Open Sans"/>
                <a:sym typeface="Open Sans"/>
              </a:rPr>
              <a:t>ChatGPT Overview </a:t>
            </a:r>
            <a:endParaRPr sz="16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728" name="Google Shape;3728;p369"/>
          <p:cNvSpPr txBox="1"/>
          <p:nvPr/>
        </p:nvSpPr>
        <p:spPr>
          <a:xfrm>
            <a:off x="1745574" y="5091650"/>
            <a:ext cx="37803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700" rIns="0" bIns="0" anchor="t" anchorCtr="0">
            <a:spAutoFit/>
          </a:bodyPr>
          <a:lstStyle/>
          <a:p>
            <a:pPr marL="12700" marR="0" lvl="0" indent="0" algn="l" rtl="0">
              <a:lnSpc>
                <a:spcPct val="11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Open Sans"/>
                <a:ea typeface="Open Sans"/>
                <a:cs typeface="Open Sans"/>
                <a:sym typeface="Open Sans"/>
              </a:rPr>
              <a:t>Crafting Effective Prompts for ChatGPT </a:t>
            </a:r>
            <a:endParaRPr sz="16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729" name="Google Shape;3729;p369"/>
          <p:cNvSpPr txBox="1"/>
          <p:nvPr/>
        </p:nvSpPr>
        <p:spPr>
          <a:xfrm>
            <a:off x="6721654" y="2445873"/>
            <a:ext cx="3783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4882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05</a:t>
            </a:r>
            <a:endParaRPr sz="2500">
              <a:solidFill>
                <a:srgbClr val="48824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730" name="Google Shape;3730;p369"/>
          <p:cNvSpPr txBox="1"/>
          <p:nvPr/>
        </p:nvSpPr>
        <p:spPr>
          <a:xfrm>
            <a:off x="6721654" y="3314809"/>
            <a:ext cx="3783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4882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06</a:t>
            </a:r>
            <a:endParaRPr sz="2500">
              <a:solidFill>
                <a:srgbClr val="48824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731" name="Google Shape;3731;p369"/>
          <p:cNvSpPr txBox="1"/>
          <p:nvPr/>
        </p:nvSpPr>
        <p:spPr>
          <a:xfrm>
            <a:off x="6721654" y="4202794"/>
            <a:ext cx="3783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48824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07</a:t>
            </a:r>
            <a:endParaRPr sz="2500">
              <a:solidFill>
                <a:srgbClr val="48824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732" name="Google Shape;3732;p369"/>
          <p:cNvSpPr txBox="1"/>
          <p:nvPr/>
        </p:nvSpPr>
        <p:spPr>
          <a:xfrm>
            <a:off x="7400421" y="2502000"/>
            <a:ext cx="3613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700" rIns="0" bIns="0" anchor="t" anchorCtr="0">
            <a:spAutoFit/>
          </a:bodyPr>
          <a:lstStyle/>
          <a:p>
            <a:pPr marL="12700" marR="0" lvl="0" indent="0" algn="l" rtl="0">
              <a:lnSpc>
                <a:spcPct val="11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Open Sans"/>
                <a:ea typeface="Open Sans"/>
                <a:cs typeface="Open Sans"/>
                <a:sym typeface="Open Sans"/>
              </a:rPr>
              <a:t>Three Ways to use AI today</a:t>
            </a:r>
            <a:endParaRPr sz="16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733" name="Google Shape;3733;p369"/>
          <p:cNvSpPr txBox="1"/>
          <p:nvPr/>
        </p:nvSpPr>
        <p:spPr>
          <a:xfrm>
            <a:off x="7400421" y="3358150"/>
            <a:ext cx="3953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700" rIns="0" bIns="0" anchor="t" anchorCtr="0">
            <a:spAutoFit/>
          </a:bodyPr>
          <a:lstStyle/>
          <a:p>
            <a:pPr marL="12700" lvl="0" indent="0" algn="l" rtl="0">
              <a:lnSpc>
                <a:spcPct val="1118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latin typeface="Open Sans"/>
                <a:ea typeface="Open Sans"/>
                <a:cs typeface="Open Sans"/>
                <a:sym typeface="Open Sans"/>
              </a:rPr>
              <a:t>Implementation and Best Practices 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34" name="Google Shape;3734;p369"/>
          <p:cNvSpPr txBox="1"/>
          <p:nvPr/>
        </p:nvSpPr>
        <p:spPr>
          <a:xfrm>
            <a:off x="7400423" y="4316425"/>
            <a:ext cx="31599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700" rIns="0" bIns="0" anchor="t" anchorCtr="0">
            <a:spAutoFit/>
          </a:bodyPr>
          <a:lstStyle/>
          <a:p>
            <a:pPr marL="12700" marR="0" lvl="0" indent="0" algn="l" rtl="0">
              <a:lnSpc>
                <a:spcPct val="11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Open Sans"/>
                <a:ea typeface="Open Sans"/>
                <a:cs typeface="Open Sans"/>
                <a:sym typeface="Open Sans"/>
              </a:rPr>
              <a:t>Q&amp;A or Open Discussion</a:t>
            </a:r>
            <a:endParaRPr sz="16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3735" name="Google Shape;3735;p369"/>
          <p:cNvCxnSpPr/>
          <p:nvPr/>
        </p:nvCxnSpPr>
        <p:spPr>
          <a:xfrm>
            <a:off x="6099900" y="2367500"/>
            <a:ext cx="0" cy="3183900"/>
          </a:xfrm>
          <a:prstGeom prst="straightConnector1">
            <a:avLst/>
          </a:prstGeom>
          <a:noFill/>
          <a:ln w="19050" cap="flat" cmpd="sng">
            <a:solidFill>
              <a:srgbClr val="224A8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" name="Google Shape;2460;p263"/>
          <p:cNvSpPr txBox="1">
            <a:spLocks noGrp="1"/>
          </p:cNvSpPr>
          <p:nvPr>
            <p:ph type="title"/>
          </p:nvPr>
        </p:nvSpPr>
        <p:spPr>
          <a:xfrm>
            <a:off x="916100" y="2359850"/>
            <a:ext cx="9766500" cy="363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HEADLINE</a:t>
            </a:r>
            <a:endParaRPr dirty="0"/>
          </a:p>
        </p:txBody>
      </p:sp>
      <p:sp>
        <p:nvSpPr>
          <p:cNvPr id="2461" name="Google Shape;2461;p263"/>
          <p:cNvSpPr txBox="1">
            <a:spLocks noGrp="1"/>
          </p:cNvSpPr>
          <p:nvPr>
            <p:ph type="body" idx="4294967295"/>
          </p:nvPr>
        </p:nvSpPr>
        <p:spPr>
          <a:xfrm>
            <a:off x="1080350" y="4574300"/>
            <a:ext cx="77019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9"/>
              <a:buNone/>
            </a:pPr>
            <a:r>
              <a:rPr lang="en-US" dirty="0">
                <a:solidFill>
                  <a:schemeClr val="lt1"/>
                </a:solidFill>
              </a:rPr>
              <a:t>0:00 - 0:00 a.m.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p288"/>
          <p:cNvSpPr/>
          <p:nvPr/>
        </p:nvSpPr>
        <p:spPr>
          <a:xfrm>
            <a:off x="7727449" y="0"/>
            <a:ext cx="4464677" cy="6870044"/>
          </a:xfrm>
          <a:custGeom>
            <a:avLst/>
            <a:gdLst/>
            <a:ahLst/>
            <a:cxnLst/>
            <a:rect l="l" t="t" r="r" b="b"/>
            <a:pathLst>
              <a:path w="6638925" h="11308715" extrusionOk="0">
                <a:moveTo>
                  <a:pt x="6638541" y="0"/>
                </a:moveTo>
                <a:lnTo>
                  <a:pt x="0" y="0"/>
                </a:lnTo>
                <a:lnTo>
                  <a:pt x="0" y="11308556"/>
                </a:lnTo>
                <a:lnTo>
                  <a:pt x="6638541" y="11308556"/>
                </a:lnTo>
                <a:lnTo>
                  <a:pt x="6638541" y="0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2779" name="Google Shape;2779;p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1884" y="0"/>
            <a:ext cx="457758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475;p265">
            <a:extLst>
              <a:ext uri="{FF2B5EF4-FFF2-40B4-BE49-F238E27FC236}">
                <a16:creationId xmlns:a16="http://schemas.microsoft.com/office/drawing/2014/main" id="{9158BD68-0C0B-CD65-AD88-D9B8347DE92F}"/>
              </a:ext>
            </a:extLst>
          </p:cNvPr>
          <p:cNvSpPr/>
          <p:nvPr/>
        </p:nvSpPr>
        <p:spPr>
          <a:xfrm>
            <a:off x="0" y="0"/>
            <a:ext cx="7582933" cy="6870044"/>
          </a:xfrm>
          <a:custGeom>
            <a:avLst/>
            <a:gdLst/>
            <a:ahLst/>
            <a:cxnLst/>
            <a:rect l="l" t="t" r="r" b="b"/>
            <a:pathLst>
              <a:path w="12482195" h="11308715" extrusionOk="0">
                <a:moveTo>
                  <a:pt x="12481588" y="0"/>
                </a:moveTo>
                <a:lnTo>
                  <a:pt x="0" y="0"/>
                </a:lnTo>
                <a:lnTo>
                  <a:pt x="0" y="11308556"/>
                </a:lnTo>
                <a:lnTo>
                  <a:pt x="12481588" y="11308556"/>
                </a:lnTo>
                <a:lnTo>
                  <a:pt x="12481588" y="0"/>
                </a:lnTo>
                <a:close/>
              </a:path>
            </a:pathLst>
          </a:custGeom>
          <a:solidFill>
            <a:srgbClr val="31538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0" name="Google Shape;2476;p265">
            <a:extLst>
              <a:ext uri="{FF2B5EF4-FFF2-40B4-BE49-F238E27FC236}">
                <a16:creationId xmlns:a16="http://schemas.microsoft.com/office/drawing/2014/main" id="{BA5B454E-C303-6C8F-980C-DC1D4B49FD4B}"/>
              </a:ext>
            </a:extLst>
          </p:cNvPr>
          <p:cNvSpPr/>
          <p:nvPr/>
        </p:nvSpPr>
        <p:spPr>
          <a:xfrm>
            <a:off x="518123" y="4432070"/>
            <a:ext cx="1860147" cy="0"/>
          </a:xfrm>
          <a:custGeom>
            <a:avLst/>
            <a:gdLst/>
            <a:ahLst/>
            <a:cxnLst/>
            <a:rect l="l" t="t" r="r" b="b"/>
            <a:pathLst>
              <a:path w="3061970" h="120000" extrusionOk="0">
                <a:moveTo>
                  <a:pt x="0" y="0"/>
                </a:moveTo>
                <a:lnTo>
                  <a:pt x="3061686" y="0"/>
                </a:lnTo>
              </a:path>
            </a:pathLst>
          </a:custGeom>
          <a:solidFill>
            <a:srgbClr val="294175"/>
          </a:solidFill>
          <a:ln w="104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1" name="Google Shape;2477;p265">
            <a:extLst>
              <a:ext uri="{FF2B5EF4-FFF2-40B4-BE49-F238E27FC236}">
                <a16:creationId xmlns:a16="http://schemas.microsoft.com/office/drawing/2014/main" id="{365158BE-4019-1B69-80AE-73E5793F9E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439" y="3017600"/>
            <a:ext cx="40866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5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latin typeface="Open Sans"/>
                <a:ea typeface="Open Sans"/>
                <a:cs typeface="Open Sans"/>
                <a:sym typeface="Open Sans"/>
              </a:rPr>
              <a:t>Weekday, Month 00</a:t>
            </a:r>
            <a:endParaRPr sz="2400" b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2479;p265">
            <a:extLst>
              <a:ext uri="{FF2B5EF4-FFF2-40B4-BE49-F238E27FC236}">
                <a16:creationId xmlns:a16="http://schemas.microsoft.com/office/drawing/2014/main" id="{6428EB10-084F-F709-438F-174E4BA03E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8125" y="4705250"/>
            <a:ext cx="33762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2"/>
              <a:buNone/>
            </a:pPr>
            <a:r>
              <a:rPr lang="en-US" sz="3000" dirty="0"/>
              <a:t>First Last Name</a:t>
            </a:r>
            <a:endParaRPr sz="3000" dirty="0"/>
          </a:p>
        </p:txBody>
      </p:sp>
      <p:sp>
        <p:nvSpPr>
          <p:cNvPr id="12" name="Google Shape;2478;p265">
            <a:extLst>
              <a:ext uri="{FF2B5EF4-FFF2-40B4-BE49-F238E27FC236}">
                <a16:creationId xmlns:a16="http://schemas.microsoft.com/office/drawing/2014/main" id="{5E2FBE6E-DDFB-7558-0E7F-9A99BE94AF41}"/>
              </a:ext>
            </a:extLst>
          </p:cNvPr>
          <p:cNvSpPr txBox="1"/>
          <p:nvPr/>
        </p:nvSpPr>
        <p:spPr>
          <a:xfrm>
            <a:off x="510452" y="3474675"/>
            <a:ext cx="61107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689C5A"/>
                </a:solidFill>
                <a:latin typeface="Open Sans"/>
                <a:ea typeface="Open Sans"/>
                <a:cs typeface="Open Sans"/>
                <a:sym typeface="Open Sans"/>
              </a:rPr>
              <a:t>TITLE HEADLINE</a:t>
            </a:r>
            <a:endParaRPr sz="4800" dirty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4" name="Google Shape;2480;p265">
            <a:extLst>
              <a:ext uri="{FF2B5EF4-FFF2-40B4-BE49-F238E27FC236}">
                <a16:creationId xmlns:a16="http://schemas.microsoft.com/office/drawing/2014/main" id="{D2D5F96D-9D8B-2E9A-691C-5079B788305E}"/>
              </a:ext>
            </a:extLst>
          </p:cNvPr>
          <p:cNvSpPr txBox="1">
            <a:spLocks/>
          </p:cNvSpPr>
          <p:nvPr/>
        </p:nvSpPr>
        <p:spPr>
          <a:xfrm>
            <a:off x="563625" y="5248200"/>
            <a:ext cx="25641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0" b="1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Clr>
                <a:schemeClr val="lt1"/>
              </a:buClr>
              <a:buSzPts val="3459"/>
            </a:pPr>
            <a:r>
              <a:rPr lang="en-US" sz="2400" b="0">
                <a:latin typeface="Open Sans"/>
                <a:ea typeface="Open Sans"/>
                <a:cs typeface="Open Sans"/>
                <a:sym typeface="Open Sans"/>
              </a:rPr>
              <a:t>0:00 - 00:00 a.m.</a:t>
            </a:r>
            <a:endParaRPr lang="en-US" sz="2400" b="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2481;p265">
            <a:extLst>
              <a:ext uri="{FF2B5EF4-FFF2-40B4-BE49-F238E27FC236}">
                <a16:creationId xmlns:a16="http://schemas.microsoft.com/office/drawing/2014/main" id="{7EA9EC79-D65D-0952-CD47-F2B75142F7DC}"/>
              </a:ext>
            </a:extLst>
          </p:cNvPr>
          <p:cNvSpPr/>
          <p:nvPr/>
        </p:nvSpPr>
        <p:spPr>
          <a:xfrm>
            <a:off x="518125" y="0"/>
            <a:ext cx="2157000" cy="2669400"/>
          </a:xfrm>
          <a:prstGeom prst="rect">
            <a:avLst/>
          </a:prstGeom>
          <a:solidFill>
            <a:srgbClr val="2941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6" name="Google Shape;2483;p265">
            <a:extLst>
              <a:ext uri="{FF2B5EF4-FFF2-40B4-BE49-F238E27FC236}">
                <a16:creationId xmlns:a16="http://schemas.microsoft.com/office/drawing/2014/main" id="{3C86B908-88C6-1849-5061-0970C5D27079}"/>
              </a:ext>
            </a:extLst>
          </p:cNvPr>
          <p:cNvSpPr/>
          <p:nvPr/>
        </p:nvSpPr>
        <p:spPr>
          <a:xfrm>
            <a:off x="518125" y="2585951"/>
            <a:ext cx="2157306" cy="84815"/>
          </a:xfrm>
          <a:custGeom>
            <a:avLst/>
            <a:gdLst/>
            <a:ahLst/>
            <a:cxnLst/>
            <a:rect l="l" t="t" r="r" b="b"/>
            <a:pathLst>
              <a:path w="981709" h="11308715" extrusionOk="0">
                <a:moveTo>
                  <a:pt x="981436" y="0"/>
                </a:moveTo>
                <a:lnTo>
                  <a:pt x="0" y="0"/>
                </a:lnTo>
                <a:lnTo>
                  <a:pt x="0" y="11308556"/>
                </a:lnTo>
                <a:lnTo>
                  <a:pt x="981436" y="11308556"/>
                </a:lnTo>
                <a:lnTo>
                  <a:pt x="981436" y="0"/>
                </a:lnTo>
                <a:close/>
              </a:path>
            </a:pathLst>
          </a:custGeom>
          <a:solidFill>
            <a:srgbClr val="6294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593636C2-297B-3F0F-8045-DA9DDB7FA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74" y="2043028"/>
            <a:ext cx="1505302" cy="3193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30016B7-A34D-9FD9-B082-22AF9DEBDEEF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EE1E09-C3E4-908B-4250-A4BCB68C380A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49BAD7-A731-E1F6-80A1-AB81EE35B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2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63693E1-5272-1DA1-D751-FBD16B923E59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56F94-4911-6F81-50BB-104F067BD54C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C907D0-D023-CE07-115F-7F4251F8423F}"/>
              </a:ext>
            </a:extLst>
          </p:cNvPr>
          <p:cNvSpPr>
            <a:spLocks noGrp="1"/>
          </p:cNvSpPr>
          <p:nvPr>
            <p:ph type="pic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0CF03B-4CD5-6F3E-4129-392624A17441}"/>
              </a:ext>
            </a:extLst>
          </p:cNvPr>
          <p:cNvSpPr>
            <a:spLocks noGrp="1"/>
          </p:cNvSpPr>
          <p:nvPr>
            <p:ph type="pic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44E5067-FDD2-8B1F-43F1-10C491EA2F46}"/>
              </a:ext>
            </a:extLst>
          </p:cNvPr>
          <p:cNvSpPr>
            <a:spLocks noGrp="1"/>
          </p:cNvSpPr>
          <p:nvPr>
            <p:ph type="pic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EBE83C-ECCF-1C52-CA4F-BF4B30797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51E5E6-07A5-69FF-F2A9-2ABA54D07C57}"/>
              </a:ext>
            </a:extLst>
          </p:cNvPr>
          <p:cNvSpPr>
            <a:spLocks noGrp="1"/>
          </p:cNvSpPr>
          <p:nvPr>
            <p:ph type="body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B22F5B-4D12-21C4-B604-5A4915BB9372}"/>
              </a:ext>
            </a:extLst>
          </p:cNvPr>
          <p:cNvSpPr>
            <a:spLocks noGrp="1"/>
          </p:cNvSpPr>
          <p:nvPr>
            <p:ph type="body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00E773-AE84-BBEE-385A-C8AEFB50F87A}"/>
              </a:ext>
            </a:extLst>
          </p:cNvPr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083415-20FB-845A-89FB-C68023468E0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B6F107B5-D6B5-D550-EE01-395FDDEC61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6471DA-767D-2EBF-9E13-F5C744F5343E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A54A215-FDE9-B22E-0C6D-048092F18935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E6C364-464D-D8CF-20A6-BF886ED2407C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DC237E6-D8D3-F609-840E-66644D1CF7C2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EB378185-487A-3F5D-7B1F-998E1D64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6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86E91-B2F2-BCA1-A138-E295024EF6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5FEAF2-DE8E-CA01-11D2-501AF3A25E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80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BA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307</Words>
  <Application>Microsoft Macintosh PowerPoint</Application>
  <PresentationFormat>Widescreen</PresentationFormat>
  <Paragraphs>71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Open Sans SemiBold</vt:lpstr>
      <vt:lpstr>Arial</vt:lpstr>
      <vt:lpstr>Open Sans SemiBold</vt:lpstr>
      <vt:lpstr>Avenir</vt:lpstr>
      <vt:lpstr>Calibri</vt:lpstr>
      <vt:lpstr>Open Sans</vt:lpstr>
      <vt:lpstr>Libre Franklin</vt:lpstr>
      <vt:lpstr>Libre Franklin Medium</vt:lpstr>
      <vt:lpstr>Office Theme</vt:lpstr>
      <vt:lpstr>PowerPoint Presentation</vt:lpstr>
      <vt:lpstr>PowerPoint Presentation</vt:lpstr>
      <vt:lpstr>Agenda Overview - Option 1</vt:lpstr>
      <vt:lpstr>Agenda Overview - Option 2</vt:lpstr>
      <vt:lpstr>HEADLINE</vt:lpstr>
      <vt:lpstr>Weekday, Month 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Weekday, Month 00</vt:lpstr>
      <vt:lpstr>Weekday, Month 00</vt:lpstr>
      <vt:lpstr>Weekday, Month 00</vt:lpstr>
      <vt:lpstr>Weekday, Month 00</vt:lpstr>
      <vt:lpstr>Weekday, Month 00</vt:lpstr>
      <vt:lpstr>Weekday, Month 00</vt:lpstr>
      <vt:lpstr>Weekday, Month 00</vt:lpstr>
      <vt:lpstr>Weekday, Month 00</vt:lpstr>
      <vt:lpstr>Weekday, Month 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Neshia Carroll</cp:lastModifiedBy>
  <cp:revision>10</cp:revision>
  <dcterms:modified xsi:type="dcterms:W3CDTF">2024-09-13T15:31:32Z</dcterms:modified>
</cp:coreProperties>
</file>